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Raleway"/>
      <p:regular r:id="rId23"/>
      <p:bold r:id="rId24"/>
      <p:italic r:id="rId25"/>
      <p:boldItalic r:id="rId26"/>
    </p:embeddedFont>
    <p:embeddedFont>
      <p:font typeface="Alik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h3XbBRXB7krNEE0UK00lPtGbZ4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customschemas.google.com/relationships/presentationmetadata" Target="metadata"/><Relationship Id="rId27" Type="http://schemas.openxmlformats.org/officeDocument/2006/relationships/font" Target="fonts/Alik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10ab19d7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b10ab19d7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f1128a910_4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f1128a910_4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form, transporter can upload signature as images. If person doesn’t know how to take digital signature, they can just sign on the paper and take photo and upload it in the form.”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f1128a910_4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f1128a910_4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this questions </a:t>
            </a:r>
            <a:r>
              <a:rPr lang="en-US"/>
              <a:t>screen</a:t>
            </a:r>
            <a:r>
              <a:rPr lang="en-US"/>
              <a:t> which is very helpful for Transporters. This will guide </a:t>
            </a:r>
            <a:r>
              <a:rPr lang="en-US"/>
              <a:t>transporter</a:t>
            </a:r>
            <a:r>
              <a:rPr lang="en-US"/>
              <a:t> to determine how to handle </a:t>
            </a:r>
            <a:r>
              <a:rPr lang="en-US"/>
              <a:t>animals</a:t>
            </a:r>
            <a:r>
              <a:rPr lang="en-US"/>
              <a:t> safely during unloading from truck and loading them into truck. How to </a:t>
            </a:r>
            <a:r>
              <a:rPr lang="en-US"/>
              <a:t>safely</a:t>
            </a:r>
            <a:r>
              <a:rPr lang="en-US"/>
              <a:t> handle </a:t>
            </a:r>
            <a:r>
              <a:rPr lang="en-US"/>
              <a:t>injured</a:t>
            </a:r>
            <a:r>
              <a:rPr lang="en-US"/>
              <a:t> animal. Previously, transporters need to find this information on </a:t>
            </a:r>
            <a:r>
              <a:rPr lang="en-US"/>
              <a:t>their own and now we provide it as part of our app. This will raise awareness and give transporter’s a sense of confidence.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f1128a910_7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f1128a91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c46ad5267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c46ad52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f1128a9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f1128a9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a43f84b5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ca43f84b57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eac6e808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eac6e80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c46ad5267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c46ad526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f1128a91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f1128a91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a43f84b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 name="Google Shape;63;gca43f84b5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eac6e808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eac6e80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eac6e808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eac6e80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c46ad526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c46ad52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f1128a910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f1128a91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“Let’s have a look at the awesome features of this app, which solve the problems transporters face”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Slide#1 Easily Record Transport Documents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“The most important feature is that through this app transporter can easily make transport documents. Current process requires many printed forms filled by transporters to make sure that all animals and transport’s data is collected. In this app all the required forms are combined into one single form so it is easier for transporter to fill out all necessary information.”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f1128a910_4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f1128a910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Slide#2 See Old Records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“Once transporter has submitted the Animal Transport Form, they cannot modify it and it will stored into the database. Transporter can also retrieve all the past travel history records through this app. They can even search for their past records. And you know in industry it is very hard to save or search all these paper documents. Moreover, this will save our trees and our environment.”</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f1128a910_4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f1128a910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Slide#3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“Transporters can even share these travel history records as PDF and email. For example, if CFIA inspector asks for past records, transporter can simply share their record.”</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f1128a910_4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f1128a910_4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app also works offline. That means transporter can read and write the data when device is offline. For example, when transporter has no internet, and they has to enter </a:t>
            </a:r>
            <a:r>
              <a:rPr lang="en-US"/>
              <a:t>information</a:t>
            </a:r>
            <a:r>
              <a:rPr lang="en-US"/>
              <a:t>, then this app will save the information and when the device </a:t>
            </a:r>
            <a:r>
              <a:rPr lang="en-US"/>
              <a:t>comes</a:t>
            </a:r>
            <a:r>
              <a:rPr lang="en-US"/>
              <a:t> back online, the data will be saved </a:t>
            </a:r>
            <a:r>
              <a:rPr lang="en-US"/>
              <a:t>automatically</a:t>
            </a:r>
            <a:r>
              <a:rPr lang="en-US"/>
              <a:t> over the internet</a:t>
            </a:r>
            <a:r>
              <a:rPr lang="en-US"/>
              <a:t>. That’s cool isn’t 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53d39d8f50_0_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1" name="Google Shape;11;g53d39d8f50_0_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53d39d8f50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g53d39d8f50_0_36"/>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49" name="Google Shape;49;g53d39d8f50_0_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g53d39d8f50_0_39"/>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53d39d8f50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3" name="Google Shape;53;g53d39d8f50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g53d39d8f50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g53d39d8f50_0_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700"/>
              <a:buNone/>
              <a:defRPr/>
            </a:lvl1pPr>
            <a:lvl2pPr lvl="1" algn="l">
              <a:lnSpc>
                <a:spcPct val="90000"/>
              </a:lnSpc>
              <a:spcBef>
                <a:spcPts val="0"/>
              </a:spcBef>
              <a:spcAft>
                <a:spcPts val="0"/>
              </a:spcAft>
              <a:buSzPts val="3700"/>
              <a:buNone/>
              <a:defRPr/>
            </a:lvl2pPr>
            <a:lvl3pPr lvl="2" algn="l">
              <a:lnSpc>
                <a:spcPct val="90000"/>
              </a:lnSpc>
              <a:spcBef>
                <a:spcPts val="0"/>
              </a:spcBef>
              <a:spcAft>
                <a:spcPts val="0"/>
              </a:spcAft>
              <a:buSzPts val="3700"/>
              <a:buNone/>
              <a:defRPr/>
            </a:lvl3pPr>
            <a:lvl4pPr lvl="3" algn="l">
              <a:lnSpc>
                <a:spcPct val="90000"/>
              </a:lnSpc>
              <a:spcBef>
                <a:spcPts val="0"/>
              </a:spcBef>
              <a:spcAft>
                <a:spcPts val="0"/>
              </a:spcAft>
              <a:buSzPts val="3700"/>
              <a:buNone/>
              <a:defRPr/>
            </a:lvl4pPr>
            <a:lvl5pPr lvl="4" algn="l">
              <a:lnSpc>
                <a:spcPct val="90000"/>
              </a:lnSpc>
              <a:spcBef>
                <a:spcPts val="0"/>
              </a:spcBef>
              <a:spcAft>
                <a:spcPts val="0"/>
              </a:spcAft>
              <a:buSzPts val="3700"/>
              <a:buNone/>
              <a:defRPr/>
            </a:lvl5pPr>
            <a:lvl6pPr lvl="5" algn="l">
              <a:lnSpc>
                <a:spcPct val="90000"/>
              </a:lnSpc>
              <a:spcBef>
                <a:spcPts val="0"/>
              </a:spcBef>
              <a:spcAft>
                <a:spcPts val="0"/>
              </a:spcAft>
              <a:buSzPts val="3700"/>
              <a:buNone/>
              <a:defRPr/>
            </a:lvl6pPr>
            <a:lvl7pPr lvl="6" algn="l">
              <a:lnSpc>
                <a:spcPct val="90000"/>
              </a:lnSpc>
              <a:spcBef>
                <a:spcPts val="0"/>
              </a:spcBef>
              <a:spcAft>
                <a:spcPts val="0"/>
              </a:spcAft>
              <a:buSzPts val="3700"/>
              <a:buNone/>
              <a:defRPr/>
            </a:lvl7pPr>
            <a:lvl8pPr lvl="7" algn="l">
              <a:lnSpc>
                <a:spcPct val="90000"/>
              </a:lnSpc>
              <a:spcBef>
                <a:spcPts val="0"/>
              </a:spcBef>
              <a:spcAft>
                <a:spcPts val="0"/>
              </a:spcAft>
              <a:buSzPts val="3700"/>
              <a:buNone/>
              <a:defRPr/>
            </a:lvl8pPr>
            <a:lvl9pPr lvl="8" algn="l">
              <a:lnSpc>
                <a:spcPct val="90000"/>
              </a:lnSpc>
              <a:spcBef>
                <a:spcPts val="0"/>
              </a:spcBef>
              <a:spcAft>
                <a:spcPts val="0"/>
              </a:spcAft>
              <a:buSzPts val="3700"/>
              <a:buNone/>
              <a:defRPr/>
            </a:lvl9pPr>
          </a:lstStyle>
          <a:p/>
        </p:txBody>
      </p:sp>
      <p:sp>
        <p:nvSpPr>
          <p:cNvPr id="15" name="Google Shape;15;g53d39d8f50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16" name="Google Shape;16;g53d39d8f50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g53d39d8f50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g53d39d8f50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lt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 name="Shape 19"/>
        <p:cNvGrpSpPr/>
        <p:nvPr/>
      </p:nvGrpSpPr>
      <p:grpSpPr>
        <a:xfrm>
          <a:off x="0" y="0"/>
          <a:ext cx="0" cy="0"/>
          <a:chOff x="0" y="0"/>
          <a:chExt cx="0" cy="0"/>
        </a:xfrm>
      </p:grpSpPr>
      <p:sp>
        <p:nvSpPr>
          <p:cNvPr id="20" name="Google Shape;20;g53d39d8f50_0_2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1" name="Google Shape;21;g53d39d8f50_0_2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2" name="Google Shape;22;g53d39d8f50_0_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53d39d8f50_0_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5" name="Google Shape;25;g53d39d8f50_0_1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6" name="Google Shape;26;g53d39d8f50_0_1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 name="Google Shape;27;g53d39d8f50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g53d39d8f50_0_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 name="Google Shape;30;g53d39d8f50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g53d39d8f50_0_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3" name="Google Shape;33;g53d39d8f50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34" name="Google Shape;34;g53d39d8f50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53d39d8f50_0_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g53d39d8f50_0_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g53d39d8f50_0_2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0" name="Google Shape;40;g53d39d8f50_0_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53d39d8f50_0_30"/>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53d39d8f50_0_3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53d39d8f50_0_3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53d39d8f50_0_30"/>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Clr>
                <a:schemeClr val="dk1"/>
              </a:buClr>
              <a:buSzPts val="2400"/>
              <a:buChar char="●"/>
              <a:defRPr>
                <a:solidFill>
                  <a:schemeClr val="dk1"/>
                </a:solidFill>
              </a:defRPr>
            </a:lvl1pPr>
            <a:lvl2pPr indent="-349250" lvl="1" marL="914400" algn="l">
              <a:lnSpc>
                <a:spcPct val="115000"/>
              </a:lnSpc>
              <a:spcBef>
                <a:spcPts val="2100"/>
              </a:spcBef>
              <a:spcAft>
                <a:spcPts val="0"/>
              </a:spcAft>
              <a:buClr>
                <a:schemeClr val="dk1"/>
              </a:buClr>
              <a:buSzPts val="1900"/>
              <a:buChar char="○"/>
              <a:defRPr>
                <a:solidFill>
                  <a:schemeClr val="dk1"/>
                </a:solidFill>
              </a:defRPr>
            </a:lvl2pPr>
            <a:lvl3pPr indent="-349250" lvl="2" marL="1371600" algn="l">
              <a:lnSpc>
                <a:spcPct val="115000"/>
              </a:lnSpc>
              <a:spcBef>
                <a:spcPts val="2100"/>
              </a:spcBef>
              <a:spcAft>
                <a:spcPts val="0"/>
              </a:spcAft>
              <a:buClr>
                <a:schemeClr val="dk1"/>
              </a:buClr>
              <a:buSzPts val="1900"/>
              <a:buChar char="■"/>
              <a:defRPr>
                <a:solidFill>
                  <a:schemeClr val="dk1"/>
                </a:solidFill>
              </a:defRPr>
            </a:lvl3pPr>
            <a:lvl4pPr indent="-349250" lvl="3" marL="1828800" algn="l">
              <a:lnSpc>
                <a:spcPct val="115000"/>
              </a:lnSpc>
              <a:spcBef>
                <a:spcPts val="2100"/>
              </a:spcBef>
              <a:spcAft>
                <a:spcPts val="0"/>
              </a:spcAft>
              <a:buClr>
                <a:schemeClr val="dk1"/>
              </a:buClr>
              <a:buSzPts val="1900"/>
              <a:buChar char="●"/>
              <a:defRPr>
                <a:solidFill>
                  <a:schemeClr val="dk1"/>
                </a:solidFill>
              </a:defRPr>
            </a:lvl4pPr>
            <a:lvl5pPr indent="-349250" lvl="4" marL="2286000" algn="l">
              <a:lnSpc>
                <a:spcPct val="115000"/>
              </a:lnSpc>
              <a:spcBef>
                <a:spcPts val="2100"/>
              </a:spcBef>
              <a:spcAft>
                <a:spcPts val="0"/>
              </a:spcAft>
              <a:buClr>
                <a:schemeClr val="dk1"/>
              </a:buClr>
              <a:buSzPts val="1900"/>
              <a:buChar char="○"/>
              <a:defRPr>
                <a:solidFill>
                  <a:schemeClr val="dk1"/>
                </a:solidFill>
              </a:defRPr>
            </a:lvl5pPr>
            <a:lvl6pPr indent="-349250" lvl="5" marL="2743200" algn="l">
              <a:lnSpc>
                <a:spcPct val="115000"/>
              </a:lnSpc>
              <a:spcBef>
                <a:spcPts val="2100"/>
              </a:spcBef>
              <a:spcAft>
                <a:spcPts val="0"/>
              </a:spcAft>
              <a:buClr>
                <a:schemeClr val="dk1"/>
              </a:buClr>
              <a:buSzPts val="1900"/>
              <a:buChar char="■"/>
              <a:defRPr>
                <a:solidFill>
                  <a:schemeClr val="dk1"/>
                </a:solidFill>
              </a:defRPr>
            </a:lvl6pPr>
            <a:lvl7pPr indent="-349250" lvl="6" marL="3200400" algn="l">
              <a:lnSpc>
                <a:spcPct val="115000"/>
              </a:lnSpc>
              <a:spcBef>
                <a:spcPts val="2100"/>
              </a:spcBef>
              <a:spcAft>
                <a:spcPts val="0"/>
              </a:spcAft>
              <a:buClr>
                <a:schemeClr val="dk1"/>
              </a:buClr>
              <a:buSzPts val="1900"/>
              <a:buChar char="●"/>
              <a:defRPr>
                <a:solidFill>
                  <a:schemeClr val="dk1"/>
                </a:solidFill>
              </a:defRPr>
            </a:lvl7pPr>
            <a:lvl8pPr indent="-349250" lvl="7" marL="3657600" algn="l">
              <a:lnSpc>
                <a:spcPct val="115000"/>
              </a:lnSpc>
              <a:spcBef>
                <a:spcPts val="2100"/>
              </a:spcBef>
              <a:spcAft>
                <a:spcPts val="0"/>
              </a:spcAft>
              <a:buClr>
                <a:schemeClr val="dk1"/>
              </a:buClr>
              <a:buSzPts val="1900"/>
              <a:buChar char="○"/>
              <a:defRPr>
                <a:solidFill>
                  <a:schemeClr val="dk1"/>
                </a:solidFill>
              </a:defRPr>
            </a:lvl8pPr>
            <a:lvl9pPr indent="-349250" lvl="8" marL="4114800" algn="l">
              <a:lnSpc>
                <a:spcPct val="115000"/>
              </a:lnSpc>
              <a:spcBef>
                <a:spcPts val="2100"/>
              </a:spcBef>
              <a:spcAft>
                <a:spcPts val="2100"/>
              </a:spcAft>
              <a:buClr>
                <a:schemeClr val="dk1"/>
              </a:buClr>
              <a:buSzPts val="1900"/>
              <a:buChar char="■"/>
              <a:defRPr>
                <a:solidFill>
                  <a:schemeClr val="dk1"/>
                </a:solidFill>
              </a:defRPr>
            </a:lvl9pPr>
          </a:lstStyle>
          <a:p/>
        </p:txBody>
      </p:sp>
      <p:sp>
        <p:nvSpPr>
          <p:cNvPr id="46" name="Google Shape;46;g53d39d8f50_0_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g53d39d8f50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g53d39d8f50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lt2"/>
              </a:buClr>
              <a:buSzPts val="2400"/>
              <a:buFont typeface="Arial"/>
              <a:buChar char="●"/>
              <a:defRPr b="0" i="0" sz="2400" u="none" cap="none" strike="noStrike">
                <a:solidFill>
                  <a:schemeClr val="lt2"/>
                </a:solidFill>
                <a:latin typeface="Arial"/>
                <a:ea typeface="Arial"/>
                <a:cs typeface="Arial"/>
                <a:sym typeface="Arial"/>
              </a:defRPr>
            </a:lvl1pPr>
            <a:lvl2pPr indent="-349250" lvl="1" marL="9144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2pPr>
            <a:lvl3pPr indent="-349250" lvl="2" marL="13716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3pPr>
            <a:lvl4pPr indent="-349250" lvl="3" marL="18288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4pPr>
            <a:lvl5pPr indent="-349250" lvl="4" marL="22860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5pPr>
            <a:lvl6pPr indent="-349250" lvl="5" marL="27432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6pPr>
            <a:lvl7pPr indent="-349250" lvl="6" marL="32004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7pPr>
            <a:lvl8pPr indent="-349250" lvl="7" marL="3657600" marR="0" rtl="0" algn="l">
              <a:lnSpc>
                <a:spcPct val="115000"/>
              </a:lnSpc>
              <a:spcBef>
                <a:spcPts val="2100"/>
              </a:spcBef>
              <a:spcAft>
                <a:spcPts val="0"/>
              </a:spcAft>
              <a:buClr>
                <a:schemeClr val="lt2"/>
              </a:buClr>
              <a:buSzPts val="1900"/>
              <a:buFont typeface="Arial"/>
              <a:buChar char="○"/>
              <a:defRPr b="0" i="0" sz="1900" u="none" cap="none" strike="noStrike">
                <a:solidFill>
                  <a:schemeClr val="lt2"/>
                </a:solidFill>
                <a:latin typeface="Arial"/>
                <a:ea typeface="Arial"/>
                <a:cs typeface="Arial"/>
                <a:sym typeface="Arial"/>
              </a:defRPr>
            </a:lvl8pPr>
            <a:lvl9pPr indent="-349250" lvl="8" marL="4114800" marR="0" rtl="0" algn="l">
              <a:lnSpc>
                <a:spcPct val="115000"/>
              </a:lnSpc>
              <a:spcBef>
                <a:spcPts val="2100"/>
              </a:spcBef>
              <a:spcAft>
                <a:spcPts val="2100"/>
              </a:spcAft>
              <a:buClr>
                <a:schemeClr val="lt2"/>
              </a:buClr>
              <a:buSzPts val="1900"/>
              <a:buFont typeface="Arial"/>
              <a:buChar char="■"/>
              <a:defRPr b="0" i="0" sz="1900" u="none" cap="none" strike="noStrike">
                <a:solidFill>
                  <a:schemeClr val="lt2"/>
                </a:solidFill>
                <a:latin typeface="Arial"/>
                <a:ea typeface="Arial"/>
                <a:cs typeface="Arial"/>
                <a:sym typeface="Arial"/>
              </a:defRPr>
            </a:lvl9pPr>
          </a:lstStyle>
          <a:p/>
        </p:txBody>
      </p:sp>
      <p:sp>
        <p:nvSpPr>
          <p:cNvPr id="8" name="Google Shape;8;g53d39d8f50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39.png"/><Relationship Id="rId8"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mailto:humane.transport@gmail.com" TargetMode="External"/><Relationship Id="rId4" Type="http://schemas.openxmlformats.org/officeDocument/2006/relationships/hyperlink" Target="mailto:humane.transport@gmail.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inspection.canada.ca/animal-health/humane-transport/livestock-transport-in-canada/eng/1363748532198/1363748620219" TargetMode="External"/><Relationship Id="rId4" Type="http://schemas.openxmlformats.org/officeDocument/2006/relationships/hyperlink" Target="https://inspection.canada.ca/animal-health/humane-transport/health-of-animals-regulations-part-xii/eng/1582126008181/1582126616914" TargetMode="External"/><Relationship Id="rId5" Type="http://schemas.openxmlformats.org/officeDocument/2006/relationships/hyperlink" Target="https://laws-lois.justice.gc.ca/eng/acts/H-3.3/page-1.html#h-253044" TargetMode="External"/><Relationship Id="rId6" Type="http://schemas.openxmlformats.org/officeDocument/2006/relationships/hyperlink" Target="https://www.stickpng.com/img/miscellaneous/paper/stack-of-paper" TargetMode="External"/><Relationship Id="rId7" Type="http://schemas.openxmlformats.org/officeDocument/2006/relationships/hyperlink" Target="https://pngtree.com/freepng/mobile-phone-held-by-one-hand_4399755.html?share=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pngkit.com/bigpic/u2w7w7t4e6i1i1o0/" TargetMode="External"/><Relationship Id="rId4" Type="http://schemas.openxmlformats.org/officeDocument/2006/relationships/hyperlink" Target="https://www.heartland.org/news-opinion/news/the-future-is-bright-at-heartland" TargetMode="External"/><Relationship Id="rId5" Type="http://schemas.openxmlformats.org/officeDocument/2006/relationships/hyperlink" Target="http://clipart-library.com/clip-art/book-stack-transparent-background-22.htm" TargetMode="External"/><Relationship Id="rId6" Type="http://schemas.openxmlformats.org/officeDocument/2006/relationships/hyperlink" Target="https://www.cleanpng.com/png-laptop-tablet-computer-mobile-phone-mobile-device-159709/" TargetMode="External"/><Relationship Id="rId7" Type="http://schemas.openxmlformats.org/officeDocument/2006/relationships/hyperlink" Target="https://www.cleanpng.com/png-database-model-column-information-select-bases-de-4433502/download-png.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cleanpng.com/png-clip-art-computer-icons-scalable-vector-graphics-p-6108328/download-png.html" TargetMode="External"/><Relationship Id="rId4" Type="http://schemas.openxmlformats.org/officeDocument/2006/relationships/hyperlink" Target="https://www.cleanpng.com/png-test-automation-software-testing-software-framewor-807000/download-png.html" TargetMode="External"/><Relationship Id="rId5" Type="http://schemas.openxmlformats.org/officeDocument/2006/relationships/hyperlink" Target="https://www.cleanpng.com/png-video-camera-icon-cute-cartoon-camera-305306/download-png.html" TargetMode="External"/><Relationship Id="rId6" Type="http://schemas.openxmlformats.org/officeDocument/2006/relationships/hyperlink" Target="https://www.cleanpng.com/png-portable-network-graphics-clip-art-transparency-mi-7289179/download-png.html" TargetMode="External"/></Relationships>
</file>

<file path=ppt/slides/_rels/slide2.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40.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8.png"/><Relationship Id="rId7" Type="http://schemas.openxmlformats.org/officeDocument/2006/relationships/image" Target="../media/image33.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gb10ab19d7b_0_0"/>
          <p:cNvPicPr preferRelativeResize="0"/>
          <p:nvPr/>
        </p:nvPicPr>
        <p:blipFill>
          <a:blip r:embed="rId3">
            <a:alphaModFix/>
          </a:blip>
          <a:stretch>
            <a:fillRect/>
          </a:stretch>
        </p:blipFill>
        <p:spPr>
          <a:xfrm>
            <a:off x="130525" y="689075"/>
            <a:ext cx="11930950" cy="5479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cxnSp>
        <p:nvCxnSpPr>
          <p:cNvPr id="173" name="Google Shape;173;gcf1128a910_4_144"/>
          <p:cNvCxnSpPr/>
          <p:nvPr/>
        </p:nvCxnSpPr>
        <p:spPr>
          <a:xfrm rot="10800000">
            <a:off x="2912300" y="1677404"/>
            <a:ext cx="1504500" cy="15000"/>
          </a:xfrm>
          <a:prstGeom prst="straightConnector1">
            <a:avLst/>
          </a:prstGeom>
          <a:noFill/>
          <a:ln cap="flat" cmpd="sng" w="28575">
            <a:solidFill>
              <a:schemeClr val="lt2"/>
            </a:solidFill>
            <a:prstDash val="dot"/>
            <a:round/>
            <a:headEnd len="med" w="med" type="none"/>
            <a:tailEnd len="med" w="med" type="oval"/>
          </a:ln>
        </p:spPr>
      </p:cxnSp>
      <p:cxnSp>
        <p:nvCxnSpPr>
          <p:cNvPr id="174" name="Google Shape;174;gcf1128a910_4_144"/>
          <p:cNvCxnSpPr/>
          <p:nvPr/>
        </p:nvCxnSpPr>
        <p:spPr>
          <a:xfrm rot="10800000">
            <a:off x="2912400" y="3676850"/>
            <a:ext cx="1484700" cy="4200"/>
          </a:xfrm>
          <a:prstGeom prst="straightConnector1">
            <a:avLst/>
          </a:prstGeom>
          <a:noFill/>
          <a:ln cap="flat" cmpd="sng" w="28575">
            <a:solidFill>
              <a:schemeClr val="lt2"/>
            </a:solidFill>
            <a:prstDash val="dot"/>
            <a:round/>
            <a:headEnd len="med" w="med" type="none"/>
            <a:tailEnd len="med" w="med" type="oval"/>
          </a:ln>
        </p:spPr>
      </p:cxnSp>
      <p:cxnSp>
        <p:nvCxnSpPr>
          <p:cNvPr id="175" name="Google Shape;175;gcf1128a910_4_144"/>
          <p:cNvCxnSpPr/>
          <p:nvPr/>
        </p:nvCxnSpPr>
        <p:spPr>
          <a:xfrm rot="10800000">
            <a:off x="2913050" y="5676400"/>
            <a:ext cx="1503000" cy="6900"/>
          </a:xfrm>
          <a:prstGeom prst="straightConnector1">
            <a:avLst/>
          </a:prstGeom>
          <a:noFill/>
          <a:ln cap="flat" cmpd="sng" w="28575">
            <a:solidFill>
              <a:srgbClr val="B7B7B7"/>
            </a:solidFill>
            <a:prstDash val="dot"/>
            <a:round/>
            <a:headEnd len="med" w="med" type="none"/>
            <a:tailEnd len="med" w="med" type="oval"/>
          </a:ln>
        </p:spPr>
      </p:cxnSp>
      <p:cxnSp>
        <p:nvCxnSpPr>
          <p:cNvPr id="176" name="Google Shape;176;gcf1128a910_4_144"/>
          <p:cNvCxnSpPr>
            <a:endCxn id="177" idx="1"/>
          </p:cNvCxnSpPr>
          <p:nvPr/>
        </p:nvCxnSpPr>
        <p:spPr>
          <a:xfrm flipH="1" rot="10800000">
            <a:off x="7589050" y="3678950"/>
            <a:ext cx="1633200" cy="12900"/>
          </a:xfrm>
          <a:prstGeom prst="straightConnector1">
            <a:avLst/>
          </a:prstGeom>
          <a:noFill/>
          <a:ln cap="flat" cmpd="sng" w="28575">
            <a:solidFill>
              <a:srgbClr val="B7B7B7"/>
            </a:solidFill>
            <a:prstDash val="dot"/>
            <a:round/>
            <a:headEnd len="med" w="med" type="none"/>
            <a:tailEnd len="med" w="med" type="oval"/>
          </a:ln>
        </p:spPr>
      </p:cxnSp>
      <p:cxnSp>
        <p:nvCxnSpPr>
          <p:cNvPr id="178" name="Google Shape;178;gcf1128a910_4_144"/>
          <p:cNvCxnSpPr/>
          <p:nvPr/>
        </p:nvCxnSpPr>
        <p:spPr>
          <a:xfrm flipH="1" rot="10800000">
            <a:off x="7664950" y="1681325"/>
            <a:ext cx="1557300" cy="2100"/>
          </a:xfrm>
          <a:prstGeom prst="straightConnector1">
            <a:avLst/>
          </a:prstGeom>
          <a:noFill/>
          <a:ln cap="flat" cmpd="sng" w="28575">
            <a:solidFill>
              <a:srgbClr val="B7B7B7"/>
            </a:solidFill>
            <a:prstDash val="dot"/>
            <a:round/>
            <a:headEnd len="med" w="med" type="none"/>
            <a:tailEnd len="med" w="med" type="oval"/>
          </a:ln>
        </p:spPr>
      </p:cxnSp>
      <p:sp>
        <p:nvSpPr>
          <p:cNvPr id="179" name="Google Shape;179;gcf1128a910_4_144"/>
          <p:cNvSpPr/>
          <p:nvPr/>
        </p:nvSpPr>
        <p:spPr>
          <a:xfrm>
            <a:off x="467000" y="9342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Easily Record Transport Documents</a:t>
            </a:r>
            <a:endParaRPr sz="2400">
              <a:solidFill>
                <a:srgbClr val="434343"/>
              </a:solidFill>
              <a:latin typeface="Raleway"/>
              <a:ea typeface="Raleway"/>
              <a:cs typeface="Raleway"/>
              <a:sym typeface="Raleway"/>
            </a:endParaRPr>
          </a:p>
        </p:txBody>
      </p:sp>
      <p:sp>
        <p:nvSpPr>
          <p:cNvPr id="180" name="Google Shape;180;gcf1128a910_4_144"/>
          <p:cNvSpPr/>
          <p:nvPr/>
        </p:nvSpPr>
        <p:spPr>
          <a:xfrm>
            <a:off x="467000" y="28888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See Old Records Anytime</a:t>
            </a:r>
            <a:endParaRPr sz="2400">
              <a:solidFill>
                <a:srgbClr val="434343"/>
              </a:solidFill>
              <a:latin typeface="Raleway"/>
              <a:ea typeface="Raleway"/>
              <a:cs typeface="Raleway"/>
              <a:sym typeface="Raleway"/>
            </a:endParaRPr>
          </a:p>
        </p:txBody>
      </p:sp>
      <p:sp>
        <p:nvSpPr>
          <p:cNvPr id="181" name="Google Shape;181;gcf1128a910_4_144"/>
          <p:cNvSpPr/>
          <p:nvPr/>
        </p:nvSpPr>
        <p:spPr>
          <a:xfrm>
            <a:off x="467000" y="4843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Share Records as PDF &amp; Email</a:t>
            </a:r>
            <a:endParaRPr sz="2400">
              <a:solidFill>
                <a:srgbClr val="FFFFFF"/>
              </a:solidFill>
              <a:latin typeface="Raleway"/>
              <a:ea typeface="Raleway"/>
              <a:cs typeface="Raleway"/>
              <a:sym typeface="Raleway"/>
            </a:endParaRPr>
          </a:p>
        </p:txBody>
      </p:sp>
      <p:sp>
        <p:nvSpPr>
          <p:cNvPr id="182" name="Google Shape;182;gcf1128a910_4_144"/>
          <p:cNvSpPr/>
          <p:nvPr/>
        </p:nvSpPr>
        <p:spPr>
          <a:xfrm>
            <a:off x="9222250" y="8893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Works Offline</a:t>
            </a:r>
            <a:endParaRPr sz="2400">
              <a:solidFill>
                <a:srgbClr val="FFFFFF"/>
              </a:solidFill>
              <a:latin typeface="Raleway"/>
              <a:ea typeface="Raleway"/>
              <a:cs typeface="Raleway"/>
              <a:sym typeface="Raleway"/>
            </a:endParaRPr>
          </a:p>
        </p:txBody>
      </p:sp>
      <p:sp>
        <p:nvSpPr>
          <p:cNvPr id="177" name="Google Shape;177;gcf1128a910_4_144"/>
          <p:cNvSpPr/>
          <p:nvPr/>
        </p:nvSpPr>
        <p:spPr>
          <a:xfrm>
            <a:off x="9222250" y="2883350"/>
            <a:ext cx="2445300" cy="159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Raleway"/>
                <a:ea typeface="Raleway"/>
                <a:cs typeface="Raleway"/>
                <a:sym typeface="Raleway"/>
              </a:rPr>
              <a:t>Use Images in Records</a:t>
            </a:r>
            <a:endParaRPr sz="2400">
              <a:solidFill>
                <a:schemeClr val="dk1"/>
              </a:solidFill>
              <a:latin typeface="Raleway"/>
              <a:ea typeface="Raleway"/>
              <a:cs typeface="Raleway"/>
              <a:sym typeface="Raleway"/>
            </a:endParaRPr>
          </a:p>
        </p:txBody>
      </p:sp>
      <p:sp>
        <p:nvSpPr>
          <p:cNvPr id="183" name="Google Shape;183;gcf1128a910_4_144"/>
          <p:cNvSpPr/>
          <p:nvPr/>
        </p:nvSpPr>
        <p:spPr>
          <a:xfrm>
            <a:off x="9222250" y="4877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Frequently Asked Questions</a:t>
            </a:r>
            <a:endParaRPr sz="2400">
              <a:solidFill>
                <a:srgbClr val="FFFFFF"/>
              </a:solidFill>
              <a:latin typeface="Raleway"/>
              <a:ea typeface="Raleway"/>
              <a:cs typeface="Raleway"/>
              <a:sym typeface="Raleway"/>
            </a:endParaRPr>
          </a:p>
        </p:txBody>
      </p:sp>
      <p:cxnSp>
        <p:nvCxnSpPr>
          <p:cNvPr id="184" name="Google Shape;184;gcf1128a910_4_144"/>
          <p:cNvCxnSpPr/>
          <p:nvPr/>
        </p:nvCxnSpPr>
        <p:spPr>
          <a:xfrm flipH="1" rot="10800000">
            <a:off x="7589050" y="5632550"/>
            <a:ext cx="1633200" cy="12900"/>
          </a:xfrm>
          <a:prstGeom prst="straightConnector1">
            <a:avLst/>
          </a:prstGeom>
          <a:noFill/>
          <a:ln cap="flat" cmpd="sng" w="28575">
            <a:solidFill>
              <a:srgbClr val="B7B7B7"/>
            </a:solidFill>
            <a:prstDash val="dot"/>
            <a:round/>
            <a:headEnd len="med" w="med" type="none"/>
            <a:tailEnd len="med" w="med" type="oval"/>
          </a:ln>
        </p:spPr>
      </p:cxnSp>
      <p:pic>
        <p:nvPicPr>
          <p:cNvPr id="185" name="Google Shape;185;gcf1128a910_4_144"/>
          <p:cNvPicPr preferRelativeResize="0"/>
          <p:nvPr/>
        </p:nvPicPr>
        <p:blipFill>
          <a:blip r:embed="rId3">
            <a:alphaModFix/>
          </a:blip>
          <a:stretch>
            <a:fillRect/>
          </a:stretch>
        </p:blipFill>
        <p:spPr>
          <a:xfrm>
            <a:off x="4434049" y="0"/>
            <a:ext cx="3266463"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cxnSp>
        <p:nvCxnSpPr>
          <p:cNvPr id="190" name="Google Shape;190;gcf1128a910_4_160"/>
          <p:cNvCxnSpPr/>
          <p:nvPr/>
        </p:nvCxnSpPr>
        <p:spPr>
          <a:xfrm rot="10800000">
            <a:off x="2912300" y="1677404"/>
            <a:ext cx="1504500" cy="15000"/>
          </a:xfrm>
          <a:prstGeom prst="straightConnector1">
            <a:avLst/>
          </a:prstGeom>
          <a:noFill/>
          <a:ln cap="flat" cmpd="sng" w="28575">
            <a:solidFill>
              <a:schemeClr val="lt2"/>
            </a:solidFill>
            <a:prstDash val="dot"/>
            <a:round/>
            <a:headEnd len="med" w="med" type="none"/>
            <a:tailEnd len="med" w="med" type="oval"/>
          </a:ln>
        </p:spPr>
      </p:cxnSp>
      <p:cxnSp>
        <p:nvCxnSpPr>
          <p:cNvPr id="191" name="Google Shape;191;gcf1128a910_4_160"/>
          <p:cNvCxnSpPr/>
          <p:nvPr/>
        </p:nvCxnSpPr>
        <p:spPr>
          <a:xfrm rot="10800000">
            <a:off x="2912400" y="3676850"/>
            <a:ext cx="1484700" cy="4200"/>
          </a:xfrm>
          <a:prstGeom prst="straightConnector1">
            <a:avLst/>
          </a:prstGeom>
          <a:noFill/>
          <a:ln cap="flat" cmpd="sng" w="28575">
            <a:solidFill>
              <a:schemeClr val="lt2"/>
            </a:solidFill>
            <a:prstDash val="dot"/>
            <a:round/>
            <a:headEnd len="med" w="med" type="none"/>
            <a:tailEnd len="med" w="med" type="oval"/>
          </a:ln>
        </p:spPr>
      </p:cxnSp>
      <p:cxnSp>
        <p:nvCxnSpPr>
          <p:cNvPr id="192" name="Google Shape;192;gcf1128a910_4_160"/>
          <p:cNvCxnSpPr/>
          <p:nvPr/>
        </p:nvCxnSpPr>
        <p:spPr>
          <a:xfrm rot="10800000">
            <a:off x="2913050" y="5676400"/>
            <a:ext cx="1503000" cy="6900"/>
          </a:xfrm>
          <a:prstGeom prst="straightConnector1">
            <a:avLst/>
          </a:prstGeom>
          <a:noFill/>
          <a:ln cap="flat" cmpd="sng" w="28575">
            <a:solidFill>
              <a:srgbClr val="B7B7B7"/>
            </a:solidFill>
            <a:prstDash val="dot"/>
            <a:round/>
            <a:headEnd len="med" w="med" type="none"/>
            <a:tailEnd len="med" w="med" type="oval"/>
          </a:ln>
        </p:spPr>
      </p:cxnSp>
      <p:cxnSp>
        <p:nvCxnSpPr>
          <p:cNvPr id="193" name="Google Shape;193;gcf1128a910_4_160"/>
          <p:cNvCxnSpPr>
            <a:endCxn id="194" idx="1"/>
          </p:cNvCxnSpPr>
          <p:nvPr/>
        </p:nvCxnSpPr>
        <p:spPr>
          <a:xfrm flipH="1" rot="10800000">
            <a:off x="7589050" y="3678950"/>
            <a:ext cx="1633200" cy="12900"/>
          </a:xfrm>
          <a:prstGeom prst="straightConnector1">
            <a:avLst/>
          </a:prstGeom>
          <a:noFill/>
          <a:ln cap="flat" cmpd="sng" w="28575">
            <a:solidFill>
              <a:srgbClr val="B7B7B7"/>
            </a:solidFill>
            <a:prstDash val="dot"/>
            <a:round/>
            <a:headEnd len="med" w="med" type="none"/>
            <a:tailEnd len="med" w="med" type="oval"/>
          </a:ln>
        </p:spPr>
      </p:cxnSp>
      <p:cxnSp>
        <p:nvCxnSpPr>
          <p:cNvPr id="195" name="Google Shape;195;gcf1128a910_4_160"/>
          <p:cNvCxnSpPr/>
          <p:nvPr/>
        </p:nvCxnSpPr>
        <p:spPr>
          <a:xfrm flipH="1" rot="10800000">
            <a:off x="7664950" y="1681325"/>
            <a:ext cx="1557300" cy="2100"/>
          </a:xfrm>
          <a:prstGeom prst="straightConnector1">
            <a:avLst/>
          </a:prstGeom>
          <a:noFill/>
          <a:ln cap="flat" cmpd="sng" w="28575">
            <a:solidFill>
              <a:srgbClr val="B7B7B7"/>
            </a:solidFill>
            <a:prstDash val="dot"/>
            <a:round/>
            <a:headEnd len="med" w="med" type="none"/>
            <a:tailEnd len="med" w="med" type="oval"/>
          </a:ln>
        </p:spPr>
      </p:cxnSp>
      <p:sp>
        <p:nvSpPr>
          <p:cNvPr id="196" name="Google Shape;196;gcf1128a910_4_160"/>
          <p:cNvSpPr/>
          <p:nvPr/>
        </p:nvSpPr>
        <p:spPr>
          <a:xfrm>
            <a:off x="467000" y="9342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Easily Record Transport Documents</a:t>
            </a:r>
            <a:endParaRPr sz="2400">
              <a:solidFill>
                <a:srgbClr val="434343"/>
              </a:solidFill>
              <a:latin typeface="Raleway"/>
              <a:ea typeface="Raleway"/>
              <a:cs typeface="Raleway"/>
              <a:sym typeface="Raleway"/>
            </a:endParaRPr>
          </a:p>
        </p:txBody>
      </p:sp>
      <p:sp>
        <p:nvSpPr>
          <p:cNvPr id="197" name="Google Shape;197;gcf1128a910_4_160"/>
          <p:cNvSpPr/>
          <p:nvPr/>
        </p:nvSpPr>
        <p:spPr>
          <a:xfrm>
            <a:off x="467000" y="28888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See Old Records Anytime</a:t>
            </a:r>
            <a:endParaRPr sz="2400">
              <a:solidFill>
                <a:srgbClr val="434343"/>
              </a:solidFill>
              <a:latin typeface="Raleway"/>
              <a:ea typeface="Raleway"/>
              <a:cs typeface="Raleway"/>
              <a:sym typeface="Raleway"/>
            </a:endParaRPr>
          </a:p>
        </p:txBody>
      </p:sp>
      <p:sp>
        <p:nvSpPr>
          <p:cNvPr id="198" name="Google Shape;198;gcf1128a910_4_160"/>
          <p:cNvSpPr/>
          <p:nvPr/>
        </p:nvSpPr>
        <p:spPr>
          <a:xfrm>
            <a:off x="467000" y="4843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Share Records as PDF &amp; Email</a:t>
            </a:r>
            <a:endParaRPr sz="2400">
              <a:solidFill>
                <a:srgbClr val="FFFFFF"/>
              </a:solidFill>
              <a:latin typeface="Raleway"/>
              <a:ea typeface="Raleway"/>
              <a:cs typeface="Raleway"/>
              <a:sym typeface="Raleway"/>
            </a:endParaRPr>
          </a:p>
        </p:txBody>
      </p:sp>
      <p:sp>
        <p:nvSpPr>
          <p:cNvPr id="199" name="Google Shape;199;gcf1128a910_4_160"/>
          <p:cNvSpPr/>
          <p:nvPr/>
        </p:nvSpPr>
        <p:spPr>
          <a:xfrm>
            <a:off x="9222250" y="8893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Works Offline</a:t>
            </a:r>
            <a:endParaRPr sz="2400">
              <a:solidFill>
                <a:srgbClr val="FFFFFF"/>
              </a:solidFill>
              <a:latin typeface="Raleway"/>
              <a:ea typeface="Raleway"/>
              <a:cs typeface="Raleway"/>
              <a:sym typeface="Raleway"/>
            </a:endParaRPr>
          </a:p>
        </p:txBody>
      </p:sp>
      <p:sp>
        <p:nvSpPr>
          <p:cNvPr id="194" name="Google Shape;194;gcf1128a910_4_160"/>
          <p:cNvSpPr/>
          <p:nvPr/>
        </p:nvSpPr>
        <p:spPr>
          <a:xfrm>
            <a:off x="9222250" y="288335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Use Images in Records</a:t>
            </a:r>
            <a:endParaRPr sz="2400">
              <a:solidFill>
                <a:srgbClr val="FFFFFF"/>
              </a:solidFill>
              <a:latin typeface="Raleway"/>
              <a:ea typeface="Raleway"/>
              <a:cs typeface="Raleway"/>
              <a:sym typeface="Raleway"/>
            </a:endParaRPr>
          </a:p>
        </p:txBody>
      </p:sp>
      <p:sp>
        <p:nvSpPr>
          <p:cNvPr id="200" name="Google Shape;200;gcf1128a910_4_160"/>
          <p:cNvSpPr/>
          <p:nvPr/>
        </p:nvSpPr>
        <p:spPr>
          <a:xfrm>
            <a:off x="9222250" y="4877400"/>
            <a:ext cx="2445300" cy="159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Raleway"/>
                <a:ea typeface="Raleway"/>
                <a:cs typeface="Raleway"/>
                <a:sym typeface="Raleway"/>
              </a:rPr>
              <a:t>Frequently Asked Questions</a:t>
            </a:r>
            <a:endParaRPr sz="2400">
              <a:solidFill>
                <a:schemeClr val="dk1"/>
              </a:solidFill>
              <a:latin typeface="Raleway"/>
              <a:ea typeface="Raleway"/>
              <a:cs typeface="Raleway"/>
              <a:sym typeface="Raleway"/>
            </a:endParaRPr>
          </a:p>
        </p:txBody>
      </p:sp>
      <p:cxnSp>
        <p:nvCxnSpPr>
          <p:cNvPr id="201" name="Google Shape;201;gcf1128a910_4_160"/>
          <p:cNvCxnSpPr/>
          <p:nvPr/>
        </p:nvCxnSpPr>
        <p:spPr>
          <a:xfrm flipH="1" rot="10800000">
            <a:off x="7589050" y="5632550"/>
            <a:ext cx="1633200" cy="12900"/>
          </a:xfrm>
          <a:prstGeom prst="straightConnector1">
            <a:avLst/>
          </a:prstGeom>
          <a:noFill/>
          <a:ln cap="flat" cmpd="sng" w="28575">
            <a:solidFill>
              <a:srgbClr val="B7B7B7"/>
            </a:solidFill>
            <a:prstDash val="dot"/>
            <a:round/>
            <a:headEnd len="med" w="med" type="none"/>
            <a:tailEnd len="med" w="med" type="oval"/>
          </a:ln>
        </p:spPr>
      </p:cxnSp>
      <p:pic>
        <p:nvPicPr>
          <p:cNvPr id="202" name="Google Shape;202;gcf1128a910_4_160"/>
          <p:cNvPicPr preferRelativeResize="0"/>
          <p:nvPr/>
        </p:nvPicPr>
        <p:blipFill>
          <a:blip r:embed="rId3">
            <a:alphaModFix/>
          </a:blip>
          <a:stretch>
            <a:fillRect/>
          </a:stretch>
        </p:blipFill>
        <p:spPr>
          <a:xfrm>
            <a:off x="4210545" y="30000"/>
            <a:ext cx="3424304" cy="682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cf1128a910_7_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800">
                <a:latin typeface="Alike"/>
                <a:ea typeface="Alike"/>
                <a:cs typeface="Alike"/>
                <a:sym typeface="Alike"/>
              </a:rPr>
              <a:t>How do we meet record keeping requirements?</a:t>
            </a:r>
            <a:endParaRPr sz="3800">
              <a:latin typeface="Alike"/>
              <a:ea typeface="Alike"/>
              <a:cs typeface="Alike"/>
              <a:sym typeface="Alike"/>
            </a:endParaRPr>
          </a:p>
        </p:txBody>
      </p:sp>
      <p:pic>
        <p:nvPicPr>
          <p:cNvPr id="208" name="Google Shape;208;gcf1128a910_7_5"/>
          <p:cNvPicPr preferRelativeResize="0"/>
          <p:nvPr/>
        </p:nvPicPr>
        <p:blipFill>
          <a:blip r:embed="rId3">
            <a:alphaModFix/>
          </a:blip>
          <a:stretch>
            <a:fillRect/>
          </a:stretch>
        </p:blipFill>
        <p:spPr>
          <a:xfrm>
            <a:off x="8646275" y="1852951"/>
            <a:ext cx="2259900" cy="2259923"/>
          </a:xfrm>
          <a:prstGeom prst="rect">
            <a:avLst/>
          </a:prstGeom>
          <a:noFill/>
          <a:ln>
            <a:noFill/>
          </a:ln>
        </p:spPr>
      </p:pic>
      <p:pic>
        <p:nvPicPr>
          <p:cNvPr id="209" name="Google Shape;209;gcf1128a910_7_5"/>
          <p:cNvPicPr preferRelativeResize="0"/>
          <p:nvPr/>
        </p:nvPicPr>
        <p:blipFill>
          <a:blip r:embed="rId4">
            <a:alphaModFix/>
          </a:blip>
          <a:stretch>
            <a:fillRect/>
          </a:stretch>
        </p:blipFill>
        <p:spPr>
          <a:xfrm>
            <a:off x="1020300" y="2144175"/>
            <a:ext cx="2072348" cy="1677476"/>
          </a:xfrm>
          <a:prstGeom prst="rect">
            <a:avLst/>
          </a:prstGeom>
          <a:noFill/>
          <a:ln>
            <a:noFill/>
          </a:ln>
        </p:spPr>
      </p:pic>
      <p:pic>
        <p:nvPicPr>
          <p:cNvPr id="210" name="Google Shape;210;gcf1128a910_7_5"/>
          <p:cNvPicPr preferRelativeResize="0"/>
          <p:nvPr/>
        </p:nvPicPr>
        <p:blipFill>
          <a:blip r:embed="rId5">
            <a:alphaModFix/>
          </a:blip>
          <a:stretch>
            <a:fillRect/>
          </a:stretch>
        </p:blipFill>
        <p:spPr>
          <a:xfrm>
            <a:off x="4759812" y="1948523"/>
            <a:ext cx="2219325" cy="2068778"/>
          </a:xfrm>
          <a:prstGeom prst="rect">
            <a:avLst/>
          </a:prstGeom>
          <a:noFill/>
          <a:ln>
            <a:noFill/>
          </a:ln>
        </p:spPr>
      </p:pic>
      <p:sp>
        <p:nvSpPr>
          <p:cNvPr id="211" name="Google Shape;211;gcf1128a910_7_5"/>
          <p:cNvSpPr txBox="1"/>
          <p:nvPr/>
        </p:nvSpPr>
        <p:spPr>
          <a:xfrm>
            <a:off x="710000" y="4599975"/>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Raleway"/>
                <a:ea typeface="Raleway"/>
                <a:cs typeface="Raleway"/>
                <a:sym typeface="Raleway"/>
              </a:rPr>
              <a:t>Retrievable Records</a:t>
            </a:r>
            <a:endParaRPr sz="2400">
              <a:latin typeface="Raleway"/>
              <a:ea typeface="Raleway"/>
              <a:cs typeface="Raleway"/>
              <a:sym typeface="Raleway"/>
            </a:endParaRPr>
          </a:p>
        </p:txBody>
      </p:sp>
      <p:sp>
        <p:nvSpPr>
          <p:cNvPr id="212" name="Google Shape;212;gcf1128a910_7_5"/>
          <p:cNvSpPr txBox="1"/>
          <p:nvPr/>
        </p:nvSpPr>
        <p:spPr>
          <a:xfrm>
            <a:off x="4369463" y="4584525"/>
            <a:ext cx="3000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dk1"/>
                </a:solidFill>
                <a:latin typeface="Raleway"/>
                <a:ea typeface="Raleway"/>
                <a:cs typeface="Raleway"/>
                <a:sym typeface="Raleway"/>
              </a:rPr>
              <a:t>No changes after submission</a:t>
            </a:r>
            <a:endParaRPr sz="2500">
              <a:solidFill>
                <a:schemeClr val="dk1"/>
              </a:solidFill>
              <a:latin typeface="Raleway"/>
              <a:ea typeface="Raleway"/>
              <a:cs typeface="Raleway"/>
              <a:sym typeface="Raleway"/>
            </a:endParaRPr>
          </a:p>
        </p:txBody>
      </p:sp>
      <p:sp>
        <p:nvSpPr>
          <p:cNvPr id="213" name="Google Shape;213;gcf1128a910_7_5"/>
          <p:cNvSpPr txBox="1"/>
          <p:nvPr/>
        </p:nvSpPr>
        <p:spPr>
          <a:xfrm>
            <a:off x="8353800" y="47201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Raleway"/>
                <a:ea typeface="Raleway"/>
                <a:cs typeface="Raleway"/>
                <a:sym typeface="Raleway"/>
              </a:rPr>
              <a:t>Validated forms</a:t>
            </a:r>
            <a:endParaRPr sz="2400">
              <a:latin typeface="Raleway"/>
              <a:ea typeface="Raleway"/>
              <a:cs typeface="Raleway"/>
              <a:sym typeface="Raleway"/>
            </a:endParaRPr>
          </a:p>
        </p:txBody>
      </p:sp>
      <p:pic>
        <p:nvPicPr>
          <p:cNvPr id="214" name="Google Shape;214;gcf1128a910_7_5"/>
          <p:cNvPicPr preferRelativeResize="0"/>
          <p:nvPr/>
        </p:nvPicPr>
        <p:blipFill rotWithShape="1">
          <a:blip r:embed="rId6">
            <a:alphaModFix/>
          </a:blip>
          <a:srcRect b="87712" l="0" r="0" t="0"/>
          <a:stretch/>
        </p:blipFill>
        <p:spPr>
          <a:xfrm>
            <a:off x="60150" y="5756500"/>
            <a:ext cx="12131851" cy="982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cc46ad5267_0_11"/>
          <p:cNvPicPr preferRelativeResize="0"/>
          <p:nvPr/>
        </p:nvPicPr>
        <p:blipFill>
          <a:blip r:embed="rId3">
            <a:alphaModFix/>
          </a:blip>
          <a:stretch>
            <a:fillRect/>
          </a:stretch>
        </p:blipFill>
        <p:spPr>
          <a:xfrm>
            <a:off x="2411987" y="95853"/>
            <a:ext cx="7368025" cy="6666300"/>
          </a:xfrm>
          <a:prstGeom prst="rect">
            <a:avLst/>
          </a:prstGeom>
          <a:noFill/>
          <a:ln>
            <a:noFill/>
          </a:ln>
        </p:spPr>
      </p:pic>
      <p:pic>
        <p:nvPicPr>
          <p:cNvPr id="220" name="Google Shape;220;gcc46ad5267_0_11"/>
          <p:cNvPicPr preferRelativeResize="0"/>
          <p:nvPr/>
        </p:nvPicPr>
        <p:blipFill>
          <a:blip r:embed="rId4">
            <a:alphaModFix/>
          </a:blip>
          <a:stretch>
            <a:fillRect/>
          </a:stretch>
        </p:blipFill>
        <p:spPr>
          <a:xfrm>
            <a:off x="416150" y="2198313"/>
            <a:ext cx="3072570" cy="2461352"/>
          </a:xfrm>
          <a:prstGeom prst="rect">
            <a:avLst/>
          </a:prstGeom>
          <a:noFill/>
          <a:ln>
            <a:noFill/>
          </a:ln>
        </p:spPr>
      </p:pic>
      <p:pic>
        <p:nvPicPr>
          <p:cNvPr id="221" name="Google Shape;221;gcc46ad5267_0_11"/>
          <p:cNvPicPr preferRelativeResize="0"/>
          <p:nvPr/>
        </p:nvPicPr>
        <p:blipFill>
          <a:blip r:embed="rId5">
            <a:alphaModFix/>
          </a:blip>
          <a:stretch>
            <a:fillRect/>
          </a:stretch>
        </p:blipFill>
        <p:spPr>
          <a:xfrm>
            <a:off x="8931325" y="2151300"/>
            <a:ext cx="2555400" cy="2555400"/>
          </a:xfrm>
          <a:prstGeom prst="rect">
            <a:avLst/>
          </a:prstGeom>
          <a:noFill/>
          <a:ln>
            <a:noFill/>
          </a:ln>
        </p:spPr>
      </p:pic>
      <p:pic>
        <p:nvPicPr>
          <p:cNvPr id="222" name="Google Shape;222;gcc46ad5267_0_11"/>
          <p:cNvPicPr preferRelativeResize="0"/>
          <p:nvPr/>
        </p:nvPicPr>
        <p:blipFill>
          <a:blip r:embed="rId6">
            <a:alphaModFix/>
          </a:blip>
          <a:stretch>
            <a:fillRect/>
          </a:stretch>
        </p:blipFill>
        <p:spPr>
          <a:xfrm>
            <a:off x="4668550" y="817440"/>
            <a:ext cx="2555401" cy="26266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f1128a910_0_0"/>
          <p:cNvSpPr/>
          <p:nvPr/>
        </p:nvSpPr>
        <p:spPr>
          <a:xfrm>
            <a:off x="4140938" y="1800628"/>
            <a:ext cx="3401100" cy="3478500"/>
          </a:xfrm>
          <a:prstGeom prst="ellipse">
            <a:avLst/>
          </a:prstGeom>
          <a:solidFill>
            <a:schemeClr val="dk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pic>
        <p:nvPicPr>
          <p:cNvPr id="228" name="Google Shape;228;gcf1128a910_0_0"/>
          <p:cNvPicPr preferRelativeResize="0"/>
          <p:nvPr/>
        </p:nvPicPr>
        <p:blipFill>
          <a:blip r:embed="rId3">
            <a:alphaModFix/>
          </a:blip>
          <a:stretch>
            <a:fillRect/>
          </a:stretch>
        </p:blipFill>
        <p:spPr>
          <a:xfrm>
            <a:off x="1369441" y="538843"/>
            <a:ext cx="2370401" cy="1513407"/>
          </a:xfrm>
          <a:prstGeom prst="rect">
            <a:avLst/>
          </a:prstGeom>
          <a:noFill/>
          <a:ln>
            <a:noFill/>
          </a:ln>
        </p:spPr>
      </p:pic>
      <p:pic>
        <p:nvPicPr>
          <p:cNvPr id="229" name="Google Shape;229;gcf1128a910_0_0"/>
          <p:cNvPicPr preferRelativeResize="0"/>
          <p:nvPr/>
        </p:nvPicPr>
        <p:blipFill>
          <a:blip r:embed="rId4">
            <a:alphaModFix/>
          </a:blip>
          <a:stretch>
            <a:fillRect/>
          </a:stretch>
        </p:blipFill>
        <p:spPr>
          <a:xfrm>
            <a:off x="2530550" y="4942260"/>
            <a:ext cx="1209300" cy="1517070"/>
          </a:xfrm>
          <a:prstGeom prst="rect">
            <a:avLst/>
          </a:prstGeom>
          <a:noFill/>
          <a:ln>
            <a:noFill/>
          </a:ln>
        </p:spPr>
      </p:pic>
      <p:sp>
        <p:nvSpPr>
          <p:cNvPr id="230" name="Google Shape;230;gcf1128a910_0_0"/>
          <p:cNvSpPr txBox="1"/>
          <p:nvPr/>
        </p:nvSpPr>
        <p:spPr>
          <a:xfrm>
            <a:off x="870850" y="5942400"/>
            <a:ext cx="1885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Raleway"/>
                <a:ea typeface="Raleway"/>
                <a:cs typeface="Raleway"/>
                <a:sym typeface="Raleway"/>
              </a:rPr>
              <a:t>Database</a:t>
            </a:r>
            <a:endParaRPr sz="2500">
              <a:solidFill>
                <a:srgbClr val="FFFFFF"/>
              </a:solidFill>
              <a:latin typeface="Raleway"/>
              <a:ea typeface="Raleway"/>
              <a:cs typeface="Raleway"/>
              <a:sym typeface="Raleway"/>
            </a:endParaRPr>
          </a:p>
        </p:txBody>
      </p:sp>
      <p:pic>
        <p:nvPicPr>
          <p:cNvPr id="231" name="Google Shape;231;gcf1128a910_0_0"/>
          <p:cNvPicPr preferRelativeResize="0"/>
          <p:nvPr/>
        </p:nvPicPr>
        <p:blipFill>
          <a:blip r:embed="rId5">
            <a:alphaModFix/>
          </a:blip>
          <a:stretch>
            <a:fillRect/>
          </a:stretch>
        </p:blipFill>
        <p:spPr>
          <a:xfrm>
            <a:off x="5101164" y="2045592"/>
            <a:ext cx="1480587" cy="2988569"/>
          </a:xfrm>
          <a:prstGeom prst="rect">
            <a:avLst/>
          </a:prstGeom>
          <a:noFill/>
          <a:ln>
            <a:noFill/>
          </a:ln>
        </p:spPr>
      </p:pic>
      <p:sp>
        <p:nvSpPr>
          <p:cNvPr id="232" name="Google Shape;232;gcf1128a910_0_0"/>
          <p:cNvSpPr txBox="1"/>
          <p:nvPr/>
        </p:nvSpPr>
        <p:spPr>
          <a:xfrm>
            <a:off x="251450" y="1753375"/>
            <a:ext cx="2484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Raleway"/>
                <a:ea typeface="Raleway"/>
                <a:cs typeface="Raleway"/>
                <a:sym typeface="Raleway"/>
              </a:rPr>
              <a:t>Responsive</a:t>
            </a:r>
            <a:endParaRPr sz="2500">
              <a:solidFill>
                <a:srgbClr val="FFFFFF"/>
              </a:solidFill>
              <a:latin typeface="Raleway"/>
              <a:ea typeface="Raleway"/>
              <a:cs typeface="Raleway"/>
              <a:sym typeface="Raleway"/>
            </a:endParaRPr>
          </a:p>
        </p:txBody>
      </p:sp>
      <p:pic>
        <p:nvPicPr>
          <p:cNvPr id="233" name="Google Shape;233;gcf1128a910_0_0"/>
          <p:cNvPicPr preferRelativeResize="0"/>
          <p:nvPr/>
        </p:nvPicPr>
        <p:blipFill>
          <a:blip r:embed="rId6">
            <a:alphaModFix/>
          </a:blip>
          <a:stretch>
            <a:fillRect/>
          </a:stretch>
        </p:blipFill>
        <p:spPr>
          <a:xfrm>
            <a:off x="7772450" y="959558"/>
            <a:ext cx="1530900" cy="1092696"/>
          </a:xfrm>
          <a:prstGeom prst="rect">
            <a:avLst/>
          </a:prstGeom>
          <a:noFill/>
          <a:ln>
            <a:noFill/>
          </a:ln>
        </p:spPr>
      </p:pic>
      <p:pic>
        <p:nvPicPr>
          <p:cNvPr id="234" name="Google Shape;234;gcf1128a910_0_0"/>
          <p:cNvPicPr preferRelativeResize="0"/>
          <p:nvPr/>
        </p:nvPicPr>
        <p:blipFill>
          <a:blip r:embed="rId7">
            <a:alphaModFix/>
          </a:blip>
          <a:stretch>
            <a:fillRect/>
          </a:stretch>
        </p:blipFill>
        <p:spPr>
          <a:xfrm>
            <a:off x="8269700" y="5247884"/>
            <a:ext cx="1209300" cy="905808"/>
          </a:xfrm>
          <a:prstGeom prst="rect">
            <a:avLst/>
          </a:prstGeom>
          <a:noFill/>
          <a:ln>
            <a:noFill/>
          </a:ln>
        </p:spPr>
      </p:pic>
      <p:sp>
        <p:nvSpPr>
          <p:cNvPr id="235" name="Google Shape;235;gcf1128a910_0_0"/>
          <p:cNvSpPr txBox="1"/>
          <p:nvPr/>
        </p:nvSpPr>
        <p:spPr>
          <a:xfrm>
            <a:off x="9246284" y="1517175"/>
            <a:ext cx="237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Raleway"/>
                <a:ea typeface="Raleway"/>
                <a:cs typeface="Raleway"/>
                <a:sym typeface="Raleway"/>
              </a:rPr>
              <a:t>Speech to Text</a:t>
            </a:r>
            <a:endParaRPr sz="2500">
              <a:solidFill>
                <a:srgbClr val="FFFFFF"/>
              </a:solidFill>
              <a:latin typeface="Raleway"/>
              <a:ea typeface="Raleway"/>
              <a:cs typeface="Raleway"/>
              <a:sym typeface="Raleway"/>
            </a:endParaRPr>
          </a:p>
        </p:txBody>
      </p:sp>
      <p:sp>
        <p:nvSpPr>
          <p:cNvPr id="236" name="Google Shape;236;gcf1128a910_0_0"/>
          <p:cNvSpPr txBox="1"/>
          <p:nvPr/>
        </p:nvSpPr>
        <p:spPr>
          <a:xfrm>
            <a:off x="9661475" y="5811325"/>
            <a:ext cx="1955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Raleway"/>
                <a:ea typeface="Raleway"/>
                <a:cs typeface="Raleway"/>
                <a:sym typeface="Raleway"/>
              </a:rPr>
              <a:t>Video Recording</a:t>
            </a:r>
            <a:endParaRPr sz="2500">
              <a:solidFill>
                <a:srgbClr val="FFFFFF"/>
              </a:solidFill>
              <a:latin typeface="Raleway"/>
              <a:ea typeface="Raleway"/>
              <a:cs typeface="Raleway"/>
              <a:sym typeface="Raleway"/>
            </a:endParaRPr>
          </a:p>
        </p:txBody>
      </p:sp>
      <p:pic>
        <p:nvPicPr>
          <p:cNvPr id="237" name="Google Shape;237;gcf1128a910_0_0"/>
          <p:cNvPicPr preferRelativeResize="0"/>
          <p:nvPr/>
        </p:nvPicPr>
        <p:blipFill>
          <a:blip r:embed="rId8">
            <a:alphaModFix/>
          </a:blip>
          <a:stretch>
            <a:fillRect/>
          </a:stretch>
        </p:blipFill>
        <p:spPr>
          <a:xfrm>
            <a:off x="753256" y="2783175"/>
            <a:ext cx="1943618" cy="1513399"/>
          </a:xfrm>
          <a:prstGeom prst="rect">
            <a:avLst/>
          </a:prstGeom>
          <a:noFill/>
          <a:ln>
            <a:noFill/>
          </a:ln>
        </p:spPr>
      </p:pic>
      <p:sp>
        <p:nvSpPr>
          <p:cNvPr id="238" name="Google Shape;238;gcf1128a910_0_0"/>
          <p:cNvSpPr txBox="1"/>
          <p:nvPr/>
        </p:nvSpPr>
        <p:spPr>
          <a:xfrm>
            <a:off x="173873" y="3986975"/>
            <a:ext cx="1530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Raleway"/>
                <a:ea typeface="Raleway"/>
                <a:cs typeface="Raleway"/>
                <a:sym typeface="Raleway"/>
              </a:rPr>
              <a:t>Testing</a:t>
            </a:r>
            <a:endParaRPr sz="2500">
              <a:solidFill>
                <a:srgbClr val="FFFFFF"/>
              </a:solidFill>
              <a:latin typeface="Raleway"/>
              <a:ea typeface="Raleway"/>
              <a:cs typeface="Raleway"/>
              <a:sym typeface="Raleway"/>
            </a:endParaRPr>
          </a:p>
        </p:txBody>
      </p:sp>
      <p:pic>
        <p:nvPicPr>
          <p:cNvPr id="239" name="Google Shape;239;gcf1128a910_0_0"/>
          <p:cNvPicPr preferRelativeResize="0"/>
          <p:nvPr/>
        </p:nvPicPr>
        <p:blipFill>
          <a:blip r:embed="rId9">
            <a:alphaModFix/>
          </a:blip>
          <a:stretch>
            <a:fillRect/>
          </a:stretch>
        </p:blipFill>
        <p:spPr>
          <a:xfrm>
            <a:off x="9147100" y="2929020"/>
            <a:ext cx="1209300" cy="1209335"/>
          </a:xfrm>
          <a:prstGeom prst="rect">
            <a:avLst/>
          </a:prstGeom>
          <a:noFill/>
          <a:ln>
            <a:noFill/>
          </a:ln>
        </p:spPr>
      </p:pic>
      <p:sp>
        <p:nvSpPr>
          <p:cNvPr id="240" name="Google Shape;240;gcf1128a910_0_0"/>
          <p:cNvSpPr txBox="1"/>
          <p:nvPr/>
        </p:nvSpPr>
        <p:spPr>
          <a:xfrm>
            <a:off x="10356400" y="3471800"/>
            <a:ext cx="1955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FFFFFF"/>
                </a:solidFill>
                <a:latin typeface="Raleway"/>
                <a:ea typeface="Raleway"/>
                <a:cs typeface="Raleway"/>
                <a:sym typeface="Raleway"/>
              </a:rPr>
              <a:t>Inspector Account</a:t>
            </a:r>
            <a:endParaRPr sz="2500">
              <a:solidFill>
                <a:srgbClr val="FFFFFF"/>
              </a:solidFill>
              <a:latin typeface="Raleway"/>
              <a:ea typeface="Raleway"/>
              <a:cs typeface="Raleway"/>
              <a:sym typeface="Raleway"/>
            </a:endParaRPr>
          </a:p>
        </p:txBody>
      </p:sp>
      <p:cxnSp>
        <p:nvCxnSpPr>
          <p:cNvPr id="241" name="Google Shape;241;gcf1128a910_0_0"/>
          <p:cNvCxnSpPr>
            <a:stCxn id="227" idx="2"/>
            <a:endCxn id="237" idx="3"/>
          </p:cNvCxnSpPr>
          <p:nvPr/>
        </p:nvCxnSpPr>
        <p:spPr>
          <a:xfrm rot="10800000">
            <a:off x="2696738" y="3539878"/>
            <a:ext cx="1444200" cy="0"/>
          </a:xfrm>
          <a:prstGeom prst="straightConnector1">
            <a:avLst/>
          </a:prstGeom>
          <a:noFill/>
          <a:ln cap="flat" cmpd="sng" w="28575">
            <a:solidFill>
              <a:srgbClr val="999999"/>
            </a:solidFill>
            <a:prstDash val="dot"/>
            <a:round/>
            <a:headEnd len="med" w="med" type="none"/>
            <a:tailEnd len="med" w="med" type="none"/>
          </a:ln>
        </p:spPr>
      </p:cxnSp>
      <p:cxnSp>
        <p:nvCxnSpPr>
          <p:cNvPr id="242" name="Google Shape;242;gcf1128a910_0_0"/>
          <p:cNvCxnSpPr>
            <a:stCxn id="227" idx="3"/>
            <a:endCxn id="229" idx="3"/>
          </p:cNvCxnSpPr>
          <p:nvPr/>
        </p:nvCxnSpPr>
        <p:spPr>
          <a:xfrm flipH="1">
            <a:off x="3739917" y="4769713"/>
            <a:ext cx="899100" cy="931200"/>
          </a:xfrm>
          <a:prstGeom prst="straightConnector1">
            <a:avLst/>
          </a:prstGeom>
          <a:noFill/>
          <a:ln cap="flat" cmpd="sng" w="28575">
            <a:solidFill>
              <a:srgbClr val="999999"/>
            </a:solidFill>
            <a:prstDash val="dot"/>
            <a:round/>
            <a:headEnd len="med" w="med" type="none"/>
            <a:tailEnd len="med" w="med" type="none"/>
          </a:ln>
        </p:spPr>
      </p:cxnSp>
      <p:cxnSp>
        <p:nvCxnSpPr>
          <p:cNvPr id="243" name="Google Shape;243;gcf1128a910_0_0"/>
          <p:cNvCxnSpPr>
            <a:stCxn id="227" idx="1"/>
          </p:cNvCxnSpPr>
          <p:nvPr/>
        </p:nvCxnSpPr>
        <p:spPr>
          <a:xfrm rot="10800000">
            <a:off x="3615417" y="1753242"/>
            <a:ext cx="1023600" cy="556800"/>
          </a:xfrm>
          <a:prstGeom prst="straightConnector1">
            <a:avLst/>
          </a:prstGeom>
          <a:noFill/>
          <a:ln cap="flat" cmpd="sng" w="28575">
            <a:solidFill>
              <a:srgbClr val="999999"/>
            </a:solidFill>
            <a:prstDash val="dot"/>
            <a:round/>
            <a:headEnd len="med" w="med" type="none"/>
            <a:tailEnd len="med" w="med" type="none"/>
          </a:ln>
        </p:spPr>
      </p:cxnSp>
      <p:cxnSp>
        <p:nvCxnSpPr>
          <p:cNvPr id="244" name="Google Shape;244;gcf1128a910_0_0"/>
          <p:cNvCxnSpPr/>
          <p:nvPr/>
        </p:nvCxnSpPr>
        <p:spPr>
          <a:xfrm flipH="1" rot="10800000">
            <a:off x="7339000" y="1923950"/>
            <a:ext cx="775800" cy="667200"/>
          </a:xfrm>
          <a:prstGeom prst="straightConnector1">
            <a:avLst/>
          </a:prstGeom>
          <a:noFill/>
          <a:ln cap="flat" cmpd="sng" w="28575">
            <a:solidFill>
              <a:srgbClr val="999999"/>
            </a:solidFill>
            <a:prstDash val="dot"/>
            <a:round/>
            <a:headEnd len="med" w="med" type="none"/>
            <a:tailEnd len="med" w="med" type="none"/>
          </a:ln>
        </p:spPr>
      </p:cxnSp>
      <p:cxnSp>
        <p:nvCxnSpPr>
          <p:cNvPr id="245" name="Google Shape;245;gcf1128a910_0_0"/>
          <p:cNvCxnSpPr>
            <a:stCxn id="239" idx="1"/>
            <a:endCxn id="227" idx="6"/>
          </p:cNvCxnSpPr>
          <p:nvPr/>
        </p:nvCxnSpPr>
        <p:spPr>
          <a:xfrm flipH="1">
            <a:off x="7542100" y="3533688"/>
            <a:ext cx="1605000" cy="6300"/>
          </a:xfrm>
          <a:prstGeom prst="straightConnector1">
            <a:avLst/>
          </a:prstGeom>
          <a:noFill/>
          <a:ln cap="flat" cmpd="sng" w="28575">
            <a:solidFill>
              <a:srgbClr val="999999"/>
            </a:solidFill>
            <a:prstDash val="dot"/>
            <a:round/>
            <a:headEnd len="med" w="med" type="none"/>
            <a:tailEnd len="med" w="med" type="none"/>
          </a:ln>
        </p:spPr>
      </p:cxnSp>
      <p:cxnSp>
        <p:nvCxnSpPr>
          <p:cNvPr id="246" name="Google Shape;246;gcf1128a910_0_0"/>
          <p:cNvCxnSpPr>
            <a:stCxn id="234" idx="1"/>
            <a:endCxn id="227" idx="5"/>
          </p:cNvCxnSpPr>
          <p:nvPr/>
        </p:nvCxnSpPr>
        <p:spPr>
          <a:xfrm rot="10800000">
            <a:off x="7043900" y="4769588"/>
            <a:ext cx="1225800" cy="931200"/>
          </a:xfrm>
          <a:prstGeom prst="straightConnector1">
            <a:avLst/>
          </a:prstGeom>
          <a:noFill/>
          <a:ln cap="flat" cmpd="sng" w="28575">
            <a:solidFill>
              <a:srgbClr val="999999"/>
            </a:solidFill>
            <a:prstDash val="dot"/>
            <a:round/>
            <a:headEnd len="med" w="med" type="none"/>
            <a:tailEnd len="med" w="med" type="none"/>
          </a:ln>
        </p:spPr>
      </p:cxnSp>
      <p:sp>
        <p:nvSpPr>
          <p:cNvPr id="247" name="Google Shape;247;gcf1128a910_0_0"/>
          <p:cNvSpPr txBox="1"/>
          <p:nvPr>
            <p:ph type="title"/>
          </p:nvPr>
        </p:nvSpPr>
        <p:spPr>
          <a:xfrm>
            <a:off x="3911000" y="198525"/>
            <a:ext cx="3861000" cy="954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like"/>
                <a:ea typeface="Alike"/>
                <a:cs typeface="Alike"/>
                <a:sym typeface="Alike"/>
              </a:rPr>
              <a:t>Future of our Application</a:t>
            </a:r>
            <a:endParaRPr>
              <a:latin typeface="Alike"/>
              <a:ea typeface="Alike"/>
              <a:cs typeface="Alike"/>
              <a:sym typeface="Alik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ca43f84b57_0_58"/>
          <p:cNvSpPr txBox="1"/>
          <p:nvPr/>
        </p:nvSpPr>
        <p:spPr>
          <a:xfrm>
            <a:off x="1937700" y="5058150"/>
            <a:ext cx="8316600" cy="108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lt2"/>
                </a:solidFill>
                <a:latin typeface="Raleway"/>
                <a:ea typeface="Raleway"/>
                <a:cs typeface="Raleway"/>
                <a:sym typeface="Raleway"/>
              </a:rPr>
              <a:t>Got questions we couldn’t answer today? </a:t>
            </a:r>
            <a:endParaRPr sz="2500">
              <a:solidFill>
                <a:schemeClr val="lt2"/>
              </a:solidFill>
              <a:latin typeface="Raleway"/>
              <a:ea typeface="Raleway"/>
              <a:cs typeface="Raleway"/>
              <a:sym typeface="Raleway"/>
            </a:endParaRPr>
          </a:p>
          <a:p>
            <a:pPr indent="0" lvl="0" marL="0" rtl="0" algn="ctr">
              <a:spcBef>
                <a:spcPts val="1000"/>
              </a:spcBef>
              <a:spcAft>
                <a:spcPts val="0"/>
              </a:spcAft>
              <a:buNone/>
            </a:pPr>
            <a:r>
              <a:rPr lang="en-US" sz="2500">
                <a:solidFill>
                  <a:schemeClr val="lt2"/>
                </a:solidFill>
                <a:latin typeface="Raleway"/>
                <a:ea typeface="Raleway"/>
                <a:cs typeface="Raleway"/>
                <a:sym typeface="Raleway"/>
              </a:rPr>
              <a:t>Send us an email at </a:t>
            </a:r>
            <a:r>
              <a:rPr lang="en-US" sz="2500" u="sng">
                <a:solidFill>
                  <a:schemeClr val="hlink"/>
                </a:solidFill>
                <a:latin typeface="Raleway"/>
                <a:ea typeface="Raleway"/>
                <a:cs typeface="Raleway"/>
                <a:sym typeface="Raleway"/>
                <a:hlinkClick r:id="rId3"/>
              </a:rPr>
              <a:t>humane.transport@gmail.c</a:t>
            </a:r>
            <a:r>
              <a:rPr lang="en-US" sz="2500" u="sng">
                <a:solidFill>
                  <a:schemeClr val="hlink"/>
                </a:solidFill>
                <a:latin typeface="Raleway"/>
                <a:ea typeface="Raleway"/>
                <a:cs typeface="Raleway"/>
                <a:sym typeface="Raleway"/>
                <a:hlinkClick r:id="rId4"/>
              </a:rPr>
              <a:t>om</a:t>
            </a:r>
            <a:r>
              <a:rPr lang="en-US" sz="2500">
                <a:solidFill>
                  <a:schemeClr val="lt2"/>
                </a:solidFill>
                <a:latin typeface="Raleway"/>
                <a:ea typeface="Raleway"/>
                <a:cs typeface="Raleway"/>
                <a:sym typeface="Raleway"/>
              </a:rPr>
              <a:t> </a:t>
            </a:r>
            <a:r>
              <a:rPr lang="en-US" sz="2500">
                <a:solidFill>
                  <a:schemeClr val="lt2"/>
                </a:solidFill>
                <a:latin typeface="Raleway"/>
                <a:ea typeface="Raleway"/>
                <a:cs typeface="Raleway"/>
                <a:sym typeface="Raleway"/>
              </a:rPr>
              <a:t>!</a:t>
            </a:r>
            <a:endParaRPr sz="2500">
              <a:solidFill>
                <a:schemeClr val="lt2"/>
              </a:solidFill>
              <a:latin typeface="Raleway"/>
              <a:ea typeface="Raleway"/>
              <a:cs typeface="Raleway"/>
              <a:sym typeface="Raleway"/>
            </a:endParaRPr>
          </a:p>
        </p:txBody>
      </p:sp>
      <p:sp>
        <p:nvSpPr>
          <p:cNvPr id="253" name="Google Shape;253;gca43f84b57_0_58"/>
          <p:cNvSpPr txBox="1"/>
          <p:nvPr/>
        </p:nvSpPr>
        <p:spPr>
          <a:xfrm>
            <a:off x="1937700" y="833725"/>
            <a:ext cx="83166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500">
                <a:solidFill>
                  <a:srgbClr val="FFFFFF"/>
                </a:solidFill>
                <a:latin typeface="Alike"/>
                <a:ea typeface="Alike"/>
                <a:cs typeface="Alike"/>
                <a:sym typeface="Alike"/>
              </a:rPr>
              <a:t>We thank everyone who made this </a:t>
            </a:r>
            <a:r>
              <a:rPr lang="en-US" sz="4500">
                <a:solidFill>
                  <a:srgbClr val="FFFFFF"/>
                </a:solidFill>
                <a:latin typeface="Alike"/>
                <a:ea typeface="Alike"/>
                <a:cs typeface="Alike"/>
                <a:sym typeface="Alike"/>
              </a:rPr>
              <a:t>project</a:t>
            </a:r>
            <a:r>
              <a:rPr lang="en-US" sz="4500">
                <a:solidFill>
                  <a:srgbClr val="FFFFFF"/>
                </a:solidFill>
                <a:latin typeface="Alike"/>
                <a:ea typeface="Alike"/>
                <a:cs typeface="Alike"/>
                <a:sym typeface="Alike"/>
              </a:rPr>
              <a:t> possible!</a:t>
            </a:r>
            <a:endParaRPr sz="4500">
              <a:solidFill>
                <a:srgbClr val="FFFFFF"/>
              </a:solidFill>
              <a:latin typeface="Alike"/>
              <a:ea typeface="Alike"/>
              <a:cs typeface="Alike"/>
              <a:sym typeface="Alike"/>
            </a:endParaRPr>
          </a:p>
          <a:p>
            <a:pPr indent="0" lvl="0" marL="0" rtl="0" algn="ctr">
              <a:spcBef>
                <a:spcPts val="0"/>
              </a:spcBef>
              <a:spcAft>
                <a:spcPts val="0"/>
              </a:spcAft>
              <a:buNone/>
            </a:pPr>
            <a:r>
              <a:t/>
            </a:r>
            <a:endParaRPr sz="4500">
              <a:solidFill>
                <a:srgbClr val="FFFFFF"/>
              </a:solidFill>
              <a:latin typeface="Alike"/>
              <a:ea typeface="Alike"/>
              <a:cs typeface="Alike"/>
              <a:sym typeface="Alike"/>
            </a:endParaRPr>
          </a:p>
          <a:p>
            <a:pPr indent="0" lvl="0" marL="0" rtl="0" algn="ctr">
              <a:spcBef>
                <a:spcPts val="0"/>
              </a:spcBef>
              <a:spcAft>
                <a:spcPts val="0"/>
              </a:spcAft>
              <a:buNone/>
            </a:pPr>
            <a:r>
              <a:rPr lang="en-US" sz="4500">
                <a:solidFill>
                  <a:srgbClr val="FFFFFF"/>
                </a:solidFill>
                <a:latin typeface="Alike"/>
                <a:ea typeface="Alike"/>
                <a:cs typeface="Alike"/>
                <a:sym typeface="Alike"/>
              </a:rPr>
              <a:t>Questions?</a:t>
            </a:r>
            <a:endParaRPr sz="4500">
              <a:solidFill>
                <a:srgbClr val="FFFFFF"/>
              </a:solidFill>
              <a:latin typeface="Alike"/>
              <a:ea typeface="Alike"/>
              <a:cs typeface="Alike"/>
              <a:sym typeface="Alik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ceac6e8086_0_2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like"/>
                <a:ea typeface="Alike"/>
                <a:cs typeface="Alike"/>
                <a:sym typeface="Alike"/>
              </a:rPr>
              <a:t>Image References</a:t>
            </a:r>
            <a:endParaRPr>
              <a:latin typeface="Alike"/>
              <a:ea typeface="Alike"/>
              <a:cs typeface="Alike"/>
              <a:sym typeface="Alike"/>
            </a:endParaRPr>
          </a:p>
        </p:txBody>
      </p:sp>
      <p:sp>
        <p:nvSpPr>
          <p:cNvPr id="259" name="Google Shape;259;gceac6e8086_0_26"/>
          <p:cNvSpPr txBox="1"/>
          <p:nvPr>
            <p:ph idx="1" type="body"/>
          </p:nvPr>
        </p:nvSpPr>
        <p:spPr>
          <a:xfrm>
            <a:off x="838200" y="1825625"/>
            <a:ext cx="10515600" cy="47841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Raleway"/>
              <a:buChar char="❏"/>
            </a:pPr>
            <a:r>
              <a:rPr lang="en-US">
                <a:solidFill>
                  <a:srgbClr val="B7B7B7"/>
                </a:solidFill>
                <a:latin typeface="Raleway"/>
                <a:ea typeface="Raleway"/>
                <a:cs typeface="Raleway"/>
                <a:sym typeface="Raleway"/>
              </a:rPr>
              <a:t>Compromised animals and check animals before transport brochure. </a:t>
            </a:r>
            <a:r>
              <a:rPr lang="en-US" u="sng">
                <a:solidFill>
                  <a:schemeClr val="hlink"/>
                </a:solidFill>
                <a:latin typeface="Raleway"/>
                <a:ea typeface="Raleway"/>
                <a:cs typeface="Raleway"/>
                <a:sym typeface="Raleway"/>
                <a:hlinkClick r:id="rId3"/>
              </a:rPr>
              <a:t>https://inspection.canada.ca/animal-health/humane-transport/livestock-transport-in-canada/eng/1363748532198/1363748620219</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HAR Pt. XII Interpretive Guidance document. </a:t>
            </a:r>
            <a:r>
              <a:rPr lang="en-US" u="sng">
                <a:solidFill>
                  <a:schemeClr val="hlink"/>
                </a:solidFill>
                <a:latin typeface="Raleway"/>
                <a:ea typeface="Raleway"/>
                <a:cs typeface="Raleway"/>
                <a:sym typeface="Raleway"/>
                <a:hlinkClick r:id="rId4"/>
              </a:rPr>
              <a:t>https://inspection.canada.ca/animal-health/humane-transport/health-of-animals-regulations-part-xii/eng/1582126008181/1582126616914</a:t>
            </a:r>
            <a:r>
              <a:rPr lang="en-US">
                <a:latin typeface="Raleway"/>
                <a:ea typeface="Raleway"/>
                <a:cs typeface="Raleway"/>
                <a:sym typeface="Raleway"/>
              </a:rPr>
              <a:t> </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Health of Animals Act. </a:t>
            </a:r>
            <a:r>
              <a:rPr lang="en-US" u="sng">
                <a:solidFill>
                  <a:schemeClr val="hlink"/>
                </a:solidFill>
                <a:latin typeface="Raleway"/>
                <a:ea typeface="Raleway"/>
                <a:cs typeface="Raleway"/>
                <a:sym typeface="Raleway"/>
                <a:hlinkClick r:id="rId5"/>
              </a:rPr>
              <a:t>https://laws-lois.justice.gc.ca/eng/acts/H-3.3/page-1.html#h-253044</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Stack of papers. </a:t>
            </a:r>
            <a:r>
              <a:rPr lang="en-US" u="sng">
                <a:solidFill>
                  <a:schemeClr val="hlink"/>
                </a:solidFill>
                <a:latin typeface="Raleway"/>
                <a:ea typeface="Raleway"/>
                <a:cs typeface="Raleway"/>
                <a:sym typeface="Raleway"/>
                <a:hlinkClick r:id="rId6"/>
              </a:rPr>
              <a:t>https://www.stickpng.com/img/miscellaneous/paper/stack-of-paper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Phone stock image. </a:t>
            </a:r>
            <a:r>
              <a:rPr lang="en-US" u="sng">
                <a:solidFill>
                  <a:schemeClr val="hlink"/>
                </a:solidFill>
                <a:latin typeface="Raleway"/>
                <a:ea typeface="Raleway"/>
                <a:cs typeface="Raleway"/>
                <a:sym typeface="Raleway"/>
                <a:hlinkClick r:id="rId7"/>
              </a:rPr>
              <a:t>https://pngtree.com/freepng/mobile-phone-held-by-one-hand_4399755.html?share=3</a:t>
            </a:r>
            <a:r>
              <a:rPr lang="en-US">
                <a:latin typeface="Raleway"/>
                <a:ea typeface="Raleway"/>
                <a:cs typeface="Raleway"/>
                <a:sym typeface="Raleway"/>
              </a:rPr>
              <a:t> </a:t>
            </a:r>
            <a:endParaRPr>
              <a:latin typeface="Raleway"/>
              <a:ea typeface="Raleway"/>
              <a:cs typeface="Raleway"/>
              <a:sym typeface="Raleway"/>
            </a:endParaRPr>
          </a:p>
          <a:p>
            <a:pPr indent="0" lvl="0" marL="457200" rtl="0" algn="l">
              <a:spcBef>
                <a:spcPts val="1000"/>
              </a:spcBef>
              <a:spcAft>
                <a:spcPts val="0"/>
              </a:spcAft>
              <a:buNone/>
            </a:pPr>
            <a:r>
              <a:t/>
            </a:r>
            <a:endParaRPr>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cc46ad5267_0_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like"/>
                <a:ea typeface="Alike"/>
                <a:cs typeface="Alike"/>
                <a:sym typeface="Alike"/>
              </a:rPr>
              <a:t>Image References</a:t>
            </a:r>
            <a:endParaRPr>
              <a:latin typeface="Alike"/>
              <a:ea typeface="Alike"/>
              <a:cs typeface="Alike"/>
              <a:sym typeface="Alike"/>
            </a:endParaRPr>
          </a:p>
        </p:txBody>
      </p:sp>
      <p:sp>
        <p:nvSpPr>
          <p:cNvPr id="265" name="Google Shape;265;gcc46ad5267_0_27"/>
          <p:cNvSpPr txBox="1"/>
          <p:nvPr>
            <p:ph idx="1" type="body"/>
          </p:nvPr>
        </p:nvSpPr>
        <p:spPr>
          <a:xfrm>
            <a:off x="838200" y="1825625"/>
            <a:ext cx="10515600" cy="47841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Raleway"/>
              <a:buChar char="❏"/>
            </a:pPr>
            <a:r>
              <a:rPr lang="en-US">
                <a:latin typeface="Raleway"/>
                <a:ea typeface="Raleway"/>
                <a:cs typeface="Raleway"/>
                <a:sym typeface="Raleway"/>
              </a:rPr>
              <a:t>Magnifying glass. </a:t>
            </a:r>
            <a:r>
              <a:rPr lang="en-US" u="sng">
                <a:solidFill>
                  <a:schemeClr val="hlink"/>
                </a:solidFill>
                <a:latin typeface="Raleway"/>
                <a:ea typeface="Raleway"/>
                <a:cs typeface="Raleway"/>
                <a:sym typeface="Raleway"/>
                <a:hlinkClick r:id="rId3"/>
              </a:rPr>
              <a:t>https://www.pngkit.com/bigpic/u2w7w7t4e6i1i1o0/</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The future is bright. </a:t>
            </a:r>
            <a:r>
              <a:rPr lang="en-US" u="sng">
                <a:solidFill>
                  <a:schemeClr val="hlink"/>
                </a:solidFill>
                <a:latin typeface="Raleway"/>
                <a:ea typeface="Raleway"/>
                <a:cs typeface="Raleway"/>
                <a:sym typeface="Raleway"/>
                <a:hlinkClick r:id="rId4"/>
              </a:rPr>
              <a:t>https://www.heartland.org/news-opinion/news/the-future-is-bright-at-heartland</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Colorful stack of papers. </a:t>
            </a:r>
            <a:r>
              <a:rPr lang="en-US" u="sng">
                <a:solidFill>
                  <a:schemeClr val="hlink"/>
                </a:solidFill>
                <a:latin typeface="Raleway"/>
                <a:ea typeface="Raleway"/>
                <a:cs typeface="Raleway"/>
                <a:sym typeface="Raleway"/>
                <a:hlinkClick r:id="rId5"/>
              </a:rPr>
              <a:t>http://clipart-library.com/clip-art/book-stack-transparent-background-22.htm</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Phone, tablet, and laptop.</a:t>
            </a:r>
            <a:r>
              <a:rPr lang="en-US">
                <a:latin typeface="Raleway"/>
                <a:ea typeface="Raleway"/>
                <a:cs typeface="Raleway"/>
                <a:sym typeface="Raleway"/>
              </a:rPr>
              <a:t> </a:t>
            </a:r>
            <a:r>
              <a:rPr lang="en-US" u="sng">
                <a:solidFill>
                  <a:schemeClr val="hlink"/>
                </a:solidFill>
                <a:latin typeface="Raleway"/>
                <a:ea typeface="Raleway"/>
                <a:cs typeface="Raleway"/>
                <a:sym typeface="Raleway"/>
                <a:hlinkClick r:id="rId6"/>
              </a:rPr>
              <a:t>https://www.cleanpng.com/png-laptop-tablet-computer-mobile-phone-mobile-device-159709/</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Database. </a:t>
            </a:r>
            <a:r>
              <a:rPr lang="en-US" u="sng">
                <a:solidFill>
                  <a:schemeClr val="hlink"/>
                </a:solidFill>
                <a:latin typeface="Raleway"/>
                <a:ea typeface="Raleway"/>
                <a:cs typeface="Raleway"/>
                <a:sym typeface="Raleway"/>
                <a:hlinkClick r:id="rId7"/>
              </a:rPr>
              <a:t>https://www.cleanpng.com/png-database-model-column-information-select-bases-de-4433502/download-png.html</a:t>
            </a:r>
            <a:endParaRPr>
              <a:latin typeface="Raleway"/>
              <a:ea typeface="Raleway"/>
              <a:cs typeface="Raleway"/>
              <a:sym typeface="Raleway"/>
            </a:endParaRPr>
          </a:p>
          <a:p>
            <a:pPr indent="0" lvl="0" marL="457200" rtl="0" algn="l">
              <a:spcBef>
                <a:spcPts val="1000"/>
              </a:spcBef>
              <a:spcAft>
                <a:spcPts val="0"/>
              </a:spcAft>
              <a:buNone/>
            </a:pPr>
            <a:r>
              <a:t/>
            </a:r>
            <a:endParaRPr>
              <a:latin typeface="Raleway"/>
              <a:ea typeface="Raleway"/>
              <a:cs typeface="Raleway"/>
              <a:sym typeface="Raleway"/>
            </a:endParaRPr>
          </a:p>
          <a:p>
            <a:pPr indent="0" lvl="0" marL="457200" rtl="0" algn="l">
              <a:spcBef>
                <a:spcPts val="1000"/>
              </a:spcBef>
              <a:spcAft>
                <a:spcPts val="0"/>
              </a:spcAft>
              <a:buNone/>
            </a:pPr>
            <a:r>
              <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cf1128a910_0_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like"/>
                <a:ea typeface="Alike"/>
                <a:cs typeface="Alike"/>
                <a:sym typeface="Alike"/>
              </a:rPr>
              <a:t>Image References</a:t>
            </a:r>
            <a:endParaRPr>
              <a:latin typeface="Alike"/>
              <a:ea typeface="Alike"/>
              <a:cs typeface="Alike"/>
              <a:sym typeface="Alike"/>
            </a:endParaRPr>
          </a:p>
        </p:txBody>
      </p:sp>
      <p:sp>
        <p:nvSpPr>
          <p:cNvPr id="271" name="Google Shape;271;gcf1128a910_0_38"/>
          <p:cNvSpPr txBox="1"/>
          <p:nvPr>
            <p:ph idx="1" type="body"/>
          </p:nvPr>
        </p:nvSpPr>
        <p:spPr>
          <a:xfrm>
            <a:off x="838200" y="1825625"/>
            <a:ext cx="10515600" cy="47841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Raleway"/>
              <a:buChar char="❏"/>
            </a:pPr>
            <a:r>
              <a:rPr lang="en-US">
                <a:latin typeface="Raleway"/>
                <a:ea typeface="Raleway"/>
                <a:cs typeface="Raleway"/>
                <a:sym typeface="Raleway"/>
              </a:rPr>
              <a:t>Inspector Image.</a:t>
            </a:r>
            <a:r>
              <a:rPr lang="en-US">
                <a:latin typeface="Raleway"/>
                <a:ea typeface="Raleway"/>
                <a:cs typeface="Raleway"/>
                <a:sym typeface="Raleway"/>
              </a:rPr>
              <a:t> </a:t>
            </a:r>
            <a:r>
              <a:rPr lang="en-US" u="sng">
                <a:solidFill>
                  <a:schemeClr val="hlink"/>
                </a:solidFill>
                <a:latin typeface="Raleway"/>
                <a:ea typeface="Raleway"/>
                <a:cs typeface="Raleway"/>
                <a:sym typeface="Raleway"/>
                <a:hlinkClick r:id="rId3"/>
              </a:rPr>
              <a:t>https://www.cleanpng.com/png-clip-art-computer-icons-scalable-vector-graphics-p-6108328/download-png.html</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Testing. </a:t>
            </a:r>
            <a:r>
              <a:rPr lang="en-US" u="sng">
                <a:solidFill>
                  <a:schemeClr val="hlink"/>
                </a:solidFill>
                <a:latin typeface="Raleway"/>
                <a:ea typeface="Raleway"/>
                <a:cs typeface="Raleway"/>
                <a:sym typeface="Raleway"/>
                <a:hlinkClick r:id="rId4"/>
              </a:rPr>
              <a:t>https://www.cleanpng.com/png-test-automation-software-testing-software-framewor-807000/download-png.html</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Video Recording. </a:t>
            </a:r>
            <a:r>
              <a:rPr lang="en-US" u="sng">
                <a:solidFill>
                  <a:schemeClr val="hlink"/>
                </a:solidFill>
                <a:latin typeface="Raleway"/>
                <a:ea typeface="Raleway"/>
                <a:cs typeface="Raleway"/>
                <a:sym typeface="Raleway"/>
                <a:hlinkClick r:id="rId5"/>
              </a:rPr>
              <a:t>https://www.cleanpng.com/png-video-camera-icon-cute-cartoon-camera-305306/download-png.html</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US">
                <a:latin typeface="Raleway"/>
                <a:ea typeface="Raleway"/>
                <a:cs typeface="Raleway"/>
                <a:sym typeface="Raleway"/>
              </a:rPr>
              <a:t>Speech to Text. </a:t>
            </a:r>
            <a:r>
              <a:rPr lang="en-US" u="sng">
                <a:solidFill>
                  <a:schemeClr val="hlink"/>
                </a:solidFill>
                <a:latin typeface="Raleway"/>
                <a:ea typeface="Raleway"/>
                <a:cs typeface="Raleway"/>
                <a:sym typeface="Raleway"/>
                <a:hlinkClick r:id="rId6"/>
              </a:rPr>
              <a:t>https://www.cleanpng.com/png-portable-network-graphics-clip-art-transparency-mi-7289179/download-png.html</a:t>
            </a:r>
            <a:endParaRPr>
              <a:latin typeface="Raleway"/>
              <a:ea typeface="Raleway"/>
              <a:cs typeface="Raleway"/>
              <a:sym typeface="Raleway"/>
            </a:endParaRPr>
          </a:p>
          <a:p>
            <a:pPr indent="0" lvl="0" marL="457200" rtl="0" algn="l">
              <a:spcBef>
                <a:spcPts val="1000"/>
              </a:spcBef>
              <a:spcAft>
                <a:spcPts val="0"/>
              </a:spcAft>
              <a:buNone/>
            </a:pPr>
            <a:r>
              <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gca43f84b57_0_0"/>
          <p:cNvPicPr preferRelativeResize="0"/>
          <p:nvPr/>
        </p:nvPicPr>
        <p:blipFill>
          <a:blip r:embed="rId3">
            <a:alphaModFix/>
          </a:blip>
          <a:stretch>
            <a:fillRect/>
          </a:stretch>
        </p:blipFill>
        <p:spPr>
          <a:xfrm>
            <a:off x="774450" y="2012400"/>
            <a:ext cx="10477500" cy="3924300"/>
          </a:xfrm>
          <a:prstGeom prst="rect">
            <a:avLst/>
          </a:prstGeom>
          <a:noFill/>
          <a:ln>
            <a:noFill/>
          </a:ln>
        </p:spPr>
      </p:pic>
      <p:pic>
        <p:nvPicPr>
          <p:cNvPr id="66" name="Google Shape;66;gca43f84b57_0_0"/>
          <p:cNvPicPr preferRelativeResize="0"/>
          <p:nvPr/>
        </p:nvPicPr>
        <p:blipFill rotWithShape="1">
          <a:blip r:embed="rId4">
            <a:alphaModFix/>
          </a:blip>
          <a:srcRect b="73562" l="0" r="83601" t="0"/>
          <a:stretch/>
        </p:blipFill>
        <p:spPr>
          <a:xfrm>
            <a:off x="5208813" y="2045053"/>
            <a:ext cx="1774375" cy="909050"/>
          </a:xfrm>
          <a:prstGeom prst="rect">
            <a:avLst/>
          </a:prstGeom>
          <a:noFill/>
          <a:ln>
            <a:noFill/>
          </a:ln>
        </p:spPr>
      </p:pic>
      <p:pic>
        <p:nvPicPr>
          <p:cNvPr id="67" name="Google Shape;67;gca43f84b57_0_0"/>
          <p:cNvPicPr preferRelativeResize="0"/>
          <p:nvPr/>
        </p:nvPicPr>
        <p:blipFill rotWithShape="1">
          <a:blip r:embed="rId4">
            <a:alphaModFix/>
          </a:blip>
          <a:srcRect b="71663" l="14588" r="67993" t="0"/>
          <a:stretch/>
        </p:blipFill>
        <p:spPr>
          <a:xfrm>
            <a:off x="774450" y="2012412"/>
            <a:ext cx="1884775" cy="974350"/>
          </a:xfrm>
          <a:prstGeom prst="rect">
            <a:avLst/>
          </a:prstGeom>
          <a:noFill/>
          <a:ln>
            <a:noFill/>
          </a:ln>
        </p:spPr>
      </p:pic>
      <p:pic>
        <p:nvPicPr>
          <p:cNvPr id="68" name="Google Shape;68;gca43f84b57_0_0"/>
          <p:cNvPicPr preferRelativeResize="0"/>
          <p:nvPr/>
        </p:nvPicPr>
        <p:blipFill>
          <a:blip r:embed="rId5">
            <a:alphaModFix/>
          </a:blip>
          <a:stretch>
            <a:fillRect/>
          </a:stretch>
        </p:blipFill>
        <p:spPr>
          <a:xfrm>
            <a:off x="5303895" y="181520"/>
            <a:ext cx="1584224" cy="1584224"/>
          </a:xfrm>
          <a:prstGeom prst="rect">
            <a:avLst/>
          </a:prstGeom>
          <a:noFill/>
          <a:ln>
            <a:noFill/>
          </a:ln>
        </p:spPr>
      </p:pic>
      <p:pic>
        <p:nvPicPr>
          <p:cNvPr id="69" name="Google Shape;69;gca43f84b57_0_0"/>
          <p:cNvPicPr preferRelativeResize="0"/>
          <p:nvPr/>
        </p:nvPicPr>
        <p:blipFill>
          <a:blip r:embed="rId6">
            <a:alphaModFix/>
          </a:blip>
          <a:stretch>
            <a:fillRect/>
          </a:stretch>
        </p:blipFill>
        <p:spPr>
          <a:xfrm rot="-5400000">
            <a:off x="6379825" y="3852700"/>
            <a:ext cx="1696350" cy="1753300"/>
          </a:xfrm>
          <a:prstGeom prst="rect">
            <a:avLst/>
          </a:prstGeom>
          <a:noFill/>
          <a:ln>
            <a:noFill/>
          </a:ln>
        </p:spPr>
      </p:pic>
      <p:sp>
        <p:nvSpPr>
          <p:cNvPr id="70" name="Google Shape;70;gca43f84b57_0_0"/>
          <p:cNvSpPr/>
          <p:nvPr/>
        </p:nvSpPr>
        <p:spPr>
          <a:xfrm>
            <a:off x="8882350" y="3925500"/>
            <a:ext cx="2036700" cy="1067700"/>
          </a:xfrm>
          <a:prstGeom prst="rect">
            <a:avLst/>
          </a:prstGeom>
          <a:solidFill>
            <a:srgbClr val="DED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gca43f84b57_0_0"/>
          <p:cNvPicPr preferRelativeResize="0"/>
          <p:nvPr/>
        </p:nvPicPr>
        <p:blipFill>
          <a:blip r:embed="rId7">
            <a:alphaModFix/>
          </a:blip>
          <a:stretch>
            <a:fillRect/>
          </a:stretch>
        </p:blipFill>
        <p:spPr>
          <a:xfrm>
            <a:off x="8955925" y="3769675"/>
            <a:ext cx="1963128" cy="2008000"/>
          </a:xfrm>
          <a:prstGeom prst="rect">
            <a:avLst/>
          </a:prstGeom>
          <a:noFill/>
          <a:ln>
            <a:noFill/>
          </a:ln>
        </p:spPr>
      </p:pic>
      <p:pic>
        <p:nvPicPr>
          <p:cNvPr id="72" name="Google Shape;72;gca43f84b57_0_0"/>
          <p:cNvPicPr preferRelativeResize="0"/>
          <p:nvPr/>
        </p:nvPicPr>
        <p:blipFill>
          <a:blip r:embed="rId8">
            <a:alphaModFix/>
          </a:blip>
          <a:stretch>
            <a:fillRect/>
          </a:stretch>
        </p:blipFill>
        <p:spPr>
          <a:xfrm>
            <a:off x="6363975" y="3831313"/>
            <a:ext cx="1884775" cy="1884727"/>
          </a:xfrm>
          <a:prstGeom prst="rect">
            <a:avLst/>
          </a:prstGeom>
          <a:noFill/>
          <a:ln>
            <a:noFill/>
          </a:ln>
        </p:spPr>
      </p:pic>
      <p:pic>
        <p:nvPicPr>
          <p:cNvPr id="73" name="Google Shape;73;gca43f84b57_0_0"/>
          <p:cNvPicPr preferRelativeResize="0"/>
          <p:nvPr/>
        </p:nvPicPr>
        <p:blipFill>
          <a:blip r:embed="rId6">
            <a:alphaModFix/>
          </a:blip>
          <a:stretch>
            <a:fillRect/>
          </a:stretch>
        </p:blipFill>
        <p:spPr>
          <a:xfrm rot="-5400000">
            <a:off x="1203775" y="3897025"/>
            <a:ext cx="1696350" cy="1753300"/>
          </a:xfrm>
          <a:prstGeom prst="rect">
            <a:avLst/>
          </a:prstGeom>
          <a:noFill/>
          <a:ln>
            <a:noFill/>
          </a:ln>
        </p:spPr>
      </p:pic>
      <p:pic>
        <p:nvPicPr>
          <p:cNvPr id="74" name="Google Shape;74;gca43f84b57_0_0"/>
          <p:cNvPicPr preferRelativeResize="0"/>
          <p:nvPr/>
        </p:nvPicPr>
        <p:blipFill>
          <a:blip r:embed="rId9">
            <a:alphaModFix/>
          </a:blip>
          <a:stretch>
            <a:fillRect/>
          </a:stretch>
        </p:blipFill>
        <p:spPr>
          <a:xfrm>
            <a:off x="1122213" y="3809275"/>
            <a:ext cx="1884773" cy="2007992"/>
          </a:xfrm>
          <a:prstGeom prst="rect">
            <a:avLst/>
          </a:prstGeom>
          <a:noFill/>
          <a:ln>
            <a:noFill/>
          </a:ln>
        </p:spPr>
      </p:pic>
      <p:pic>
        <p:nvPicPr>
          <p:cNvPr id="75" name="Google Shape;75;gca43f84b57_0_0"/>
          <p:cNvPicPr preferRelativeResize="0"/>
          <p:nvPr/>
        </p:nvPicPr>
        <p:blipFill>
          <a:blip r:embed="rId6">
            <a:alphaModFix/>
          </a:blip>
          <a:stretch>
            <a:fillRect/>
          </a:stretch>
        </p:blipFill>
        <p:spPr>
          <a:xfrm rot="-5400000">
            <a:off x="3758925" y="3897025"/>
            <a:ext cx="1696350" cy="1753300"/>
          </a:xfrm>
          <a:prstGeom prst="rect">
            <a:avLst/>
          </a:prstGeom>
          <a:noFill/>
          <a:ln>
            <a:noFill/>
          </a:ln>
        </p:spPr>
      </p:pic>
      <p:pic>
        <p:nvPicPr>
          <p:cNvPr id="76" name="Google Shape;76;gca43f84b57_0_0"/>
          <p:cNvPicPr preferRelativeResize="0"/>
          <p:nvPr/>
        </p:nvPicPr>
        <p:blipFill>
          <a:blip r:embed="rId10">
            <a:alphaModFix/>
          </a:blip>
          <a:stretch>
            <a:fillRect/>
          </a:stretch>
        </p:blipFill>
        <p:spPr>
          <a:xfrm>
            <a:off x="3664725" y="3821525"/>
            <a:ext cx="1963125" cy="19834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gceac6e8086_0_9"/>
          <p:cNvPicPr preferRelativeResize="0"/>
          <p:nvPr/>
        </p:nvPicPr>
        <p:blipFill>
          <a:blip r:embed="rId3">
            <a:alphaModFix/>
          </a:blip>
          <a:stretch>
            <a:fillRect/>
          </a:stretch>
        </p:blipFill>
        <p:spPr>
          <a:xfrm>
            <a:off x="1321225" y="152400"/>
            <a:ext cx="4239868" cy="6553200"/>
          </a:xfrm>
          <a:prstGeom prst="rect">
            <a:avLst/>
          </a:prstGeom>
          <a:noFill/>
          <a:ln>
            <a:noFill/>
          </a:ln>
        </p:spPr>
      </p:pic>
      <p:pic>
        <p:nvPicPr>
          <p:cNvPr id="82" name="Google Shape;82;gceac6e8086_0_9"/>
          <p:cNvPicPr preferRelativeResize="0"/>
          <p:nvPr/>
        </p:nvPicPr>
        <p:blipFill>
          <a:blip r:embed="rId4">
            <a:alphaModFix/>
          </a:blip>
          <a:stretch>
            <a:fillRect/>
          </a:stretch>
        </p:blipFill>
        <p:spPr>
          <a:xfrm>
            <a:off x="7171973" y="293425"/>
            <a:ext cx="3310900" cy="1802600"/>
          </a:xfrm>
          <a:prstGeom prst="rect">
            <a:avLst/>
          </a:prstGeom>
          <a:noFill/>
          <a:ln>
            <a:noFill/>
          </a:ln>
        </p:spPr>
      </p:pic>
      <p:pic>
        <p:nvPicPr>
          <p:cNvPr id="83" name="Google Shape;83;gceac6e8086_0_9"/>
          <p:cNvPicPr preferRelativeResize="0"/>
          <p:nvPr/>
        </p:nvPicPr>
        <p:blipFill>
          <a:blip r:embed="rId5">
            <a:alphaModFix/>
          </a:blip>
          <a:stretch>
            <a:fillRect/>
          </a:stretch>
        </p:blipFill>
        <p:spPr>
          <a:xfrm>
            <a:off x="7171973" y="4761975"/>
            <a:ext cx="3310900" cy="1802601"/>
          </a:xfrm>
          <a:prstGeom prst="rect">
            <a:avLst/>
          </a:prstGeom>
          <a:noFill/>
          <a:ln>
            <a:noFill/>
          </a:ln>
        </p:spPr>
      </p:pic>
      <p:pic>
        <p:nvPicPr>
          <p:cNvPr id="84" name="Google Shape;84;gceac6e8086_0_9"/>
          <p:cNvPicPr preferRelativeResize="0"/>
          <p:nvPr/>
        </p:nvPicPr>
        <p:blipFill>
          <a:blip r:embed="rId6">
            <a:alphaModFix/>
          </a:blip>
          <a:stretch>
            <a:fillRect/>
          </a:stretch>
        </p:blipFill>
        <p:spPr>
          <a:xfrm>
            <a:off x="7171974" y="2589763"/>
            <a:ext cx="3310898" cy="180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gceac6e8086_0_21"/>
          <p:cNvPicPr preferRelativeResize="0"/>
          <p:nvPr/>
        </p:nvPicPr>
        <p:blipFill>
          <a:blip r:embed="rId3">
            <a:alphaModFix/>
          </a:blip>
          <a:stretch>
            <a:fillRect/>
          </a:stretch>
        </p:blipFill>
        <p:spPr>
          <a:xfrm>
            <a:off x="152400" y="152400"/>
            <a:ext cx="7400925" cy="6219825"/>
          </a:xfrm>
          <a:prstGeom prst="rect">
            <a:avLst/>
          </a:prstGeom>
          <a:noFill/>
          <a:ln>
            <a:noFill/>
          </a:ln>
        </p:spPr>
      </p:pic>
      <p:pic>
        <p:nvPicPr>
          <p:cNvPr id="90" name="Google Shape;90;gceac6e8086_0_21"/>
          <p:cNvPicPr preferRelativeResize="0"/>
          <p:nvPr/>
        </p:nvPicPr>
        <p:blipFill>
          <a:blip r:embed="rId4">
            <a:alphaModFix/>
          </a:blip>
          <a:stretch>
            <a:fillRect/>
          </a:stretch>
        </p:blipFill>
        <p:spPr>
          <a:xfrm>
            <a:off x="1918325" y="152400"/>
            <a:ext cx="5634999" cy="3084420"/>
          </a:xfrm>
          <a:prstGeom prst="rect">
            <a:avLst/>
          </a:prstGeom>
          <a:noFill/>
          <a:ln cap="flat" cmpd="sng" w="38100">
            <a:solidFill>
              <a:schemeClr val="lt1"/>
            </a:solidFill>
            <a:prstDash val="solid"/>
            <a:round/>
            <a:headEnd len="sm" w="sm" type="none"/>
            <a:tailEnd len="sm" w="sm" type="none"/>
          </a:ln>
        </p:spPr>
      </p:pic>
      <p:pic>
        <p:nvPicPr>
          <p:cNvPr id="91" name="Google Shape;91;gceac6e8086_0_21"/>
          <p:cNvPicPr preferRelativeResize="0"/>
          <p:nvPr/>
        </p:nvPicPr>
        <p:blipFill>
          <a:blip r:embed="rId5">
            <a:alphaModFix/>
          </a:blip>
          <a:stretch>
            <a:fillRect/>
          </a:stretch>
        </p:blipFill>
        <p:spPr>
          <a:xfrm>
            <a:off x="1409688" y="4324338"/>
            <a:ext cx="6143625" cy="2047875"/>
          </a:xfrm>
          <a:prstGeom prst="rect">
            <a:avLst/>
          </a:prstGeom>
          <a:noFill/>
          <a:ln cap="flat" cmpd="sng" w="38100">
            <a:solidFill>
              <a:schemeClr val="lt1"/>
            </a:solidFill>
            <a:prstDash val="solid"/>
            <a:round/>
            <a:headEnd len="sm" w="sm" type="none"/>
            <a:tailEnd len="sm" w="sm" type="none"/>
          </a:ln>
        </p:spPr>
      </p:pic>
      <p:pic>
        <p:nvPicPr>
          <p:cNvPr id="92" name="Google Shape;92;gceac6e8086_0_21"/>
          <p:cNvPicPr preferRelativeResize="0"/>
          <p:nvPr/>
        </p:nvPicPr>
        <p:blipFill>
          <a:blip r:embed="rId6">
            <a:alphaModFix/>
          </a:blip>
          <a:stretch>
            <a:fillRect/>
          </a:stretch>
        </p:blipFill>
        <p:spPr>
          <a:xfrm>
            <a:off x="7674700" y="152400"/>
            <a:ext cx="4333875" cy="3499202"/>
          </a:xfrm>
          <a:prstGeom prst="rect">
            <a:avLst/>
          </a:prstGeom>
          <a:noFill/>
          <a:ln>
            <a:noFill/>
          </a:ln>
        </p:spPr>
      </p:pic>
      <p:pic>
        <p:nvPicPr>
          <p:cNvPr id="93" name="Google Shape;93;gceac6e8086_0_21"/>
          <p:cNvPicPr preferRelativeResize="0"/>
          <p:nvPr/>
        </p:nvPicPr>
        <p:blipFill>
          <a:blip r:embed="rId7">
            <a:alphaModFix/>
          </a:blip>
          <a:stretch>
            <a:fillRect/>
          </a:stretch>
        </p:blipFill>
        <p:spPr>
          <a:xfrm>
            <a:off x="7121775" y="3838725"/>
            <a:ext cx="4886800" cy="2710250"/>
          </a:xfrm>
          <a:prstGeom prst="rect">
            <a:avLst/>
          </a:prstGeom>
          <a:noFill/>
          <a:ln cap="flat" cmpd="sng" w="38100">
            <a:solidFill>
              <a:schemeClr val="lt1"/>
            </a:solidFill>
            <a:prstDash val="solid"/>
            <a:round/>
            <a:headEnd len="sm" w="sm" type="none"/>
            <a:tailEnd len="sm" w="sm" type="none"/>
          </a:ln>
        </p:spPr>
      </p:pic>
      <p:pic>
        <p:nvPicPr>
          <p:cNvPr id="94" name="Google Shape;94;gceac6e8086_0_21"/>
          <p:cNvPicPr preferRelativeResize="0"/>
          <p:nvPr/>
        </p:nvPicPr>
        <p:blipFill>
          <a:blip r:embed="rId8">
            <a:alphaModFix/>
          </a:blip>
          <a:stretch>
            <a:fillRect/>
          </a:stretch>
        </p:blipFill>
        <p:spPr>
          <a:xfrm>
            <a:off x="3885350" y="119475"/>
            <a:ext cx="4421325" cy="661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cc46ad5267_0_3"/>
          <p:cNvPicPr preferRelativeResize="0"/>
          <p:nvPr/>
        </p:nvPicPr>
        <p:blipFill>
          <a:blip r:embed="rId3">
            <a:alphaModFix/>
          </a:blip>
          <a:stretch>
            <a:fillRect/>
          </a:stretch>
        </p:blipFill>
        <p:spPr>
          <a:xfrm>
            <a:off x="4472700" y="152400"/>
            <a:ext cx="3246608" cy="65532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cxnSp>
        <p:nvCxnSpPr>
          <p:cNvPr id="104" name="Google Shape;104;gcf1128a910_4_0"/>
          <p:cNvCxnSpPr/>
          <p:nvPr/>
        </p:nvCxnSpPr>
        <p:spPr>
          <a:xfrm rot="10800000">
            <a:off x="2912300" y="1677404"/>
            <a:ext cx="1504500" cy="15000"/>
          </a:xfrm>
          <a:prstGeom prst="straightConnector1">
            <a:avLst/>
          </a:prstGeom>
          <a:noFill/>
          <a:ln cap="flat" cmpd="sng" w="28575">
            <a:solidFill>
              <a:schemeClr val="accent1"/>
            </a:solidFill>
            <a:prstDash val="dot"/>
            <a:round/>
            <a:headEnd len="med" w="med" type="none"/>
            <a:tailEnd len="med" w="med" type="oval"/>
          </a:ln>
        </p:spPr>
      </p:cxnSp>
      <p:cxnSp>
        <p:nvCxnSpPr>
          <p:cNvPr id="105" name="Google Shape;105;gcf1128a910_4_0"/>
          <p:cNvCxnSpPr/>
          <p:nvPr/>
        </p:nvCxnSpPr>
        <p:spPr>
          <a:xfrm rot="10800000">
            <a:off x="2912400" y="3676850"/>
            <a:ext cx="1484700" cy="4200"/>
          </a:xfrm>
          <a:prstGeom prst="straightConnector1">
            <a:avLst/>
          </a:prstGeom>
          <a:noFill/>
          <a:ln cap="flat" cmpd="sng" w="28575">
            <a:solidFill>
              <a:srgbClr val="B7B7B7"/>
            </a:solidFill>
            <a:prstDash val="dot"/>
            <a:round/>
            <a:headEnd len="med" w="med" type="none"/>
            <a:tailEnd len="med" w="med" type="oval"/>
          </a:ln>
        </p:spPr>
      </p:cxnSp>
      <p:cxnSp>
        <p:nvCxnSpPr>
          <p:cNvPr id="106" name="Google Shape;106;gcf1128a910_4_0"/>
          <p:cNvCxnSpPr/>
          <p:nvPr/>
        </p:nvCxnSpPr>
        <p:spPr>
          <a:xfrm rot="10800000">
            <a:off x="2913050" y="5676400"/>
            <a:ext cx="1503000" cy="6900"/>
          </a:xfrm>
          <a:prstGeom prst="straightConnector1">
            <a:avLst/>
          </a:prstGeom>
          <a:noFill/>
          <a:ln cap="flat" cmpd="sng" w="28575">
            <a:solidFill>
              <a:srgbClr val="B7B7B7"/>
            </a:solidFill>
            <a:prstDash val="dot"/>
            <a:round/>
            <a:headEnd len="med" w="med" type="none"/>
            <a:tailEnd len="med" w="med" type="oval"/>
          </a:ln>
        </p:spPr>
      </p:cxnSp>
      <p:cxnSp>
        <p:nvCxnSpPr>
          <p:cNvPr id="107" name="Google Shape;107;gcf1128a910_4_0"/>
          <p:cNvCxnSpPr>
            <a:endCxn id="108" idx="1"/>
          </p:cNvCxnSpPr>
          <p:nvPr/>
        </p:nvCxnSpPr>
        <p:spPr>
          <a:xfrm flipH="1" rot="10800000">
            <a:off x="7589050" y="3678950"/>
            <a:ext cx="1633200" cy="12900"/>
          </a:xfrm>
          <a:prstGeom prst="straightConnector1">
            <a:avLst/>
          </a:prstGeom>
          <a:noFill/>
          <a:ln cap="flat" cmpd="sng" w="28575">
            <a:solidFill>
              <a:srgbClr val="B7B7B7"/>
            </a:solidFill>
            <a:prstDash val="dot"/>
            <a:round/>
            <a:headEnd len="med" w="med" type="none"/>
            <a:tailEnd len="med" w="med" type="oval"/>
          </a:ln>
        </p:spPr>
      </p:cxnSp>
      <p:cxnSp>
        <p:nvCxnSpPr>
          <p:cNvPr id="109" name="Google Shape;109;gcf1128a910_4_0"/>
          <p:cNvCxnSpPr/>
          <p:nvPr/>
        </p:nvCxnSpPr>
        <p:spPr>
          <a:xfrm flipH="1" rot="10800000">
            <a:off x="7664950" y="1681325"/>
            <a:ext cx="1557300" cy="2100"/>
          </a:xfrm>
          <a:prstGeom prst="straightConnector1">
            <a:avLst/>
          </a:prstGeom>
          <a:noFill/>
          <a:ln cap="flat" cmpd="sng" w="28575">
            <a:solidFill>
              <a:srgbClr val="B7B7B7"/>
            </a:solidFill>
            <a:prstDash val="dot"/>
            <a:round/>
            <a:headEnd len="med" w="med" type="none"/>
            <a:tailEnd len="med" w="med" type="oval"/>
          </a:ln>
        </p:spPr>
      </p:cxnSp>
      <p:sp>
        <p:nvSpPr>
          <p:cNvPr id="110" name="Google Shape;110;gcf1128a910_4_0"/>
          <p:cNvSpPr/>
          <p:nvPr/>
        </p:nvSpPr>
        <p:spPr>
          <a:xfrm>
            <a:off x="467000" y="934200"/>
            <a:ext cx="2445300" cy="159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Raleway"/>
                <a:ea typeface="Raleway"/>
                <a:cs typeface="Raleway"/>
                <a:sym typeface="Raleway"/>
              </a:rPr>
              <a:t>Easily Record Transport </a:t>
            </a:r>
            <a:r>
              <a:rPr lang="en-US" sz="2400">
                <a:solidFill>
                  <a:srgbClr val="FFFFFF"/>
                </a:solidFill>
                <a:latin typeface="Raleway"/>
                <a:ea typeface="Raleway"/>
                <a:cs typeface="Raleway"/>
                <a:sym typeface="Raleway"/>
              </a:rPr>
              <a:t>Documents</a:t>
            </a:r>
            <a:endParaRPr sz="2400">
              <a:solidFill>
                <a:srgbClr val="FFFFFF"/>
              </a:solidFill>
              <a:latin typeface="Raleway"/>
              <a:ea typeface="Raleway"/>
              <a:cs typeface="Raleway"/>
              <a:sym typeface="Raleway"/>
            </a:endParaRPr>
          </a:p>
        </p:txBody>
      </p:sp>
      <p:pic>
        <p:nvPicPr>
          <p:cNvPr id="111" name="Google Shape;111;gcf1128a910_4_0"/>
          <p:cNvPicPr preferRelativeResize="0"/>
          <p:nvPr/>
        </p:nvPicPr>
        <p:blipFill>
          <a:blip r:embed="rId3">
            <a:alphaModFix/>
          </a:blip>
          <a:stretch>
            <a:fillRect/>
          </a:stretch>
        </p:blipFill>
        <p:spPr>
          <a:xfrm>
            <a:off x="4418826" y="0"/>
            <a:ext cx="3354337" cy="6858000"/>
          </a:xfrm>
          <a:prstGeom prst="rect">
            <a:avLst/>
          </a:prstGeom>
          <a:noFill/>
          <a:ln>
            <a:noFill/>
          </a:ln>
        </p:spPr>
      </p:pic>
      <p:sp>
        <p:nvSpPr>
          <p:cNvPr id="112" name="Google Shape;112;gcf1128a910_4_0"/>
          <p:cNvSpPr/>
          <p:nvPr/>
        </p:nvSpPr>
        <p:spPr>
          <a:xfrm>
            <a:off x="467000" y="28888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See Old Records Anytime</a:t>
            </a:r>
            <a:endParaRPr sz="2400">
              <a:solidFill>
                <a:srgbClr val="434343"/>
              </a:solidFill>
              <a:latin typeface="Raleway"/>
              <a:ea typeface="Raleway"/>
              <a:cs typeface="Raleway"/>
              <a:sym typeface="Raleway"/>
            </a:endParaRPr>
          </a:p>
        </p:txBody>
      </p:sp>
      <p:sp>
        <p:nvSpPr>
          <p:cNvPr id="113" name="Google Shape;113;gcf1128a910_4_0"/>
          <p:cNvSpPr/>
          <p:nvPr/>
        </p:nvSpPr>
        <p:spPr>
          <a:xfrm>
            <a:off x="467000" y="4843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Share Records as PDF &amp; Email</a:t>
            </a:r>
            <a:endParaRPr sz="2400">
              <a:solidFill>
                <a:srgbClr val="FFFFFF"/>
              </a:solidFill>
              <a:latin typeface="Raleway"/>
              <a:ea typeface="Raleway"/>
              <a:cs typeface="Raleway"/>
              <a:sym typeface="Raleway"/>
            </a:endParaRPr>
          </a:p>
        </p:txBody>
      </p:sp>
      <p:sp>
        <p:nvSpPr>
          <p:cNvPr id="114" name="Google Shape;114;gcf1128a910_4_0"/>
          <p:cNvSpPr/>
          <p:nvPr/>
        </p:nvSpPr>
        <p:spPr>
          <a:xfrm>
            <a:off x="9222250" y="8893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Works Offline</a:t>
            </a:r>
            <a:endParaRPr sz="2400">
              <a:solidFill>
                <a:srgbClr val="FFFFFF"/>
              </a:solidFill>
              <a:latin typeface="Raleway"/>
              <a:ea typeface="Raleway"/>
              <a:cs typeface="Raleway"/>
              <a:sym typeface="Raleway"/>
            </a:endParaRPr>
          </a:p>
        </p:txBody>
      </p:sp>
      <p:sp>
        <p:nvSpPr>
          <p:cNvPr id="108" name="Google Shape;108;gcf1128a910_4_0"/>
          <p:cNvSpPr/>
          <p:nvPr/>
        </p:nvSpPr>
        <p:spPr>
          <a:xfrm>
            <a:off x="9222250" y="288335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Use Images in Records</a:t>
            </a:r>
            <a:endParaRPr sz="2400">
              <a:solidFill>
                <a:srgbClr val="FFFFFF"/>
              </a:solidFill>
              <a:latin typeface="Raleway"/>
              <a:ea typeface="Raleway"/>
              <a:cs typeface="Raleway"/>
              <a:sym typeface="Raleway"/>
            </a:endParaRPr>
          </a:p>
        </p:txBody>
      </p:sp>
      <p:sp>
        <p:nvSpPr>
          <p:cNvPr id="115" name="Google Shape;115;gcf1128a910_4_0"/>
          <p:cNvSpPr/>
          <p:nvPr/>
        </p:nvSpPr>
        <p:spPr>
          <a:xfrm>
            <a:off x="9222250" y="4877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Frequently</a:t>
            </a:r>
            <a:r>
              <a:rPr lang="en-US" sz="2400">
                <a:solidFill>
                  <a:srgbClr val="434343"/>
                </a:solidFill>
                <a:latin typeface="Raleway"/>
                <a:ea typeface="Raleway"/>
                <a:cs typeface="Raleway"/>
                <a:sym typeface="Raleway"/>
              </a:rPr>
              <a:t> Asked Questions</a:t>
            </a:r>
            <a:endParaRPr sz="2400">
              <a:solidFill>
                <a:srgbClr val="FFFFFF"/>
              </a:solidFill>
              <a:latin typeface="Raleway"/>
              <a:ea typeface="Raleway"/>
              <a:cs typeface="Raleway"/>
              <a:sym typeface="Raleway"/>
            </a:endParaRPr>
          </a:p>
        </p:txBody>
      </p:sp>
      <p:cxnSp>
        <p:nvCxnSpPr>
          <p:cNvPr id="116" name="Google Shape;116;gcf1128a910_4_0"/>
          <p:cNvCxnSpPr/>
          <p:nvPr/>
        </p:nvCxnSpPr>
        <p:spPr>
          <a:xfrm flipH="1" rot="10800000">
            <a:off x="7589050" y="5632550"/>
            <a:ext cx="1633200" cy="12900"/>
          </a:xfrm>
          <a:prstGeom prst="straightConnector1">
            <a:avLst/>
          </a:prstGeom>
          <a:noFill/>
          <a:ln cap="flat" cmpd="sng" w="28575">
            <a:solidFill>
              <a:srgbClr val="B7B7B7"/>
            </a:solidFill>
            <a:prstDash val="dot"/>
            <a:round/>
            <a:headEnd len="med" w="med"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cxnSp>
        <p:nvCxnSpPr>
          <p:cNvPr id="121" name="Google Shape;121;gcf1128a910_4_32"/>
          <p:cNvCxnSpPr/>
          <p:nvPr/>
        </p:nvCxnSpPr>
        <p:spPr>
          <a:xfrm rot="10800000">
            <a:off x="2912300" y="1677404"/>
            <a:ext cx="1504500" cy="15000"/>
          </a:xfrm>
          <a:prstGeom prst="straightConnector1">
            <a:avLst/>
          </a:prstGeom>
          <a:noFill/>
          <a:ln cap="flat" cmpd="sng" w="28575">
            <a:solidFill>
              <a:schemeClr val="lt2"/>
            </a:solidFill>
            <a:prstDash val="dot"/>
            <a:round/>
            <a:headEnd len="med" w="med" type="none"/>
            <a:tailEnd len="med" w="med" type="oval"/>
          </a:ln>
        </p:spPr>
      </p:cxnSp>
      <p:cxnSp>
        <p:nvCxnSpPr>
          <p:cNvPr id="122" name="Google Shape;122;gcf1128a910_4_32"/>
          <p:cNvCxnSpPr/>
          <p:nvPr/>
        </p:nvCxnSpPr>
        <p:spPr>
          <a:xfrm rot="10800000">
            <a:off x="2912400" y="3676850"/>
            <a:ext cx="1484700" cy="4200"/>
          </a:xfrm>
          <a:prstGeom prst="straightConnector1">
            <a:avLst/>
          </a:prstGeom>
          <a:noFill/>
          <a:ln cap="flat" cmpd="sng" w="28575">
            <a:solidFill>
              <a:schemeClr val="accent1"/>
            </a:solidFill>
            <a:prstDash val="dot"/>
            <a:round/>
            <a:headEnd len="med" w="med" type="none"/>
            <a:tailEnd len="med" w="med" type="oval"/>
          </a:ln>
        </p:spPr>
      </p:cxnSp>
      <p:cxnSp>
        <p:nvCxnSpPr>
          <p:cNvPr id="123" name="Google Shape;123;gcf1128a910_4_32"/>
          <p:cNvCxnSpPr/>
          <p:nvPr/>
        </p:nvCxnSpPr>
        <p:spPr>
          <a:xfrm rot="10800000">
            <a:off x="2913050" y="5676400"/>
            <a:ext cx="1503000" cy="6900"/>
          </a:xfrm>
          <a:prstGeom prst="straightConnector1">
            <a:avLst/>
          </a:prstGeom>
          <a:noFill/>
          <a:ln cap="flat" cmpd="sng" w="28575">
            <a:solidFill>
              <a:srgbClr val="B7B7B7"/>
            </a:solidFill>
            <a:prstDash val="dot"/>
            <a:round/>
            <a:headEnd len="med" w="med" type="none"/>
            <a:tailEnd len="med" w="med" type="oval"/>
          </a:ln>
        </p:spPr>
      </p:cxnSp>
      <p:cxnSp>
        <p:nvCxnSpPr>
          <p:cNvPr id="124" name="Google Shape;124;gcf1128a910_4_32"/>
          <p:cNvCxnSpPr>
            <a:endCxn id="125" idx="1"/>
          </p:cNvCxnSpPr>
          <p:nvPr/>
        </p:nvCxnSpPr>
        <p:spPr>
          <a:xfrm flipH="1" rot="10800000">
            <a:off x="7589050" y="3678950"/>
            <a:ext cx="1633200" cy="12900"/>
          </a:xfrm>
          <a:prstGeom prst="straightConnector1">
            <a:avLst/>
          </a:prstGeom>
          <a:noFill/>
          <a:ln cap="flat" cmpd="sng" w="28575">
            <a:solidFill>
              <a:srgbClr val="B7B7B7"/>
            </a:solidFill>
            <a:prstDash val="dot"/>
            <a:round/>
            <a:headEnd len="med" w="med" type="none"/>
            <a:tailEnd len="med" w="med" type="oval"/>
          </a:ln>
        </p:spPr>
      </p:cxnSp>
      <p:cxnSp>
        <p:nvCxnSpPr>
          <p:cNvPr id="126" name="Google Shape;126;gcf1128a910_4_32"/>
          <p:cNvCxnSpPr/>
          <p:nvPr/>
        </p:nvCxnSpPr>
        <p:spPr>
          <a:xfrm flipH="1" rot="10800000">
            <a:off x="7664950" y="1681325"/>
            <a:ext cx="1557300" cy="2100"/>
          </a:xfrm>
          <a:prstGeom prst="straightConnector1">
            <a:avLst/>
          </a:prstGeom>
          <a:noFill/>
          <a:ln cap="flat" cmpd="sng" w="28575">
            <a:solidFill>
              <a:srgbClr val="B7B7B7"/>
            </a:solidFill>
            <a:prstDash val="dot"/>
            <a:round/>
            <a:headEnd len="med" w="med" type="none"/>
            <a:tailEnd len="med" w="med" type="oval"/>
          </a:ln>
        </p:spPr>
      </p:cxnSp>
      <p:sp>
        <p:nvSpPr>
          <p:cNvPr id="127" name="Google Shape;127;gcf1128a910_4_32"/>
          <p:cNvSpPr/>
          <p:nvPr/>
        </p:nvSpPr>
        <p:spPr>
          <a:xfrm>
            <a:off x="467000" y="9342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Easily Record Transport Documents</a:t>
            </a:r>
            <a:endParaRPr sz="2400">
              <a:solidFill>
                <a:srgbClr val="434343"/>
              </a:solidFill>
              <a:latin typeface="Raleway"/>
              <a:ea typeface="Raleway"/>
              <a:cs typeface="Raleway"/>
              <a:sym typeface="Raleway"/>
            </a:endParaRPr>
          </a:p>
        </p:txBody>
      </p:sp>
      <p:sp>
        <p:nvSpPr>
          <p:cNvPr id="128" name="Google Shape;128;gcf1128a910_4_32"/>
          <p:cNvSpPr/>
          <p:nvPr/>
        </p:nvSpPr>
        <p:spPr>
          <a:xfrm>
            <a:off x="467000" y="2888800"/>
            <a:ext cx="2445300" cy="159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Raleway"/>
                <a:ea typeface="Raleway"/>
                <a:cs typeface="Raleway"/>
                <a:sym typeface="Raleway"/>
              </a:rPr>
              <a:t>See Old Records Anytime</a:t>
            </a:r>
            <a:endParaRPr sz="2400">
              <a:solidFill>
                <a:schemeClr val="dk1"/>
              </a:solidFill>
              <a:latin typeface="Raleway"/>
              <a:ea typeface="Raleway"/>
              <a:cs typeface="Raleway"/>
              <a:sym typeface="Raleway"/>
            </a:endParaRPr>
          </a:p>
        </p:txBody>
      </p:sp>
      <p:sp>
        <p:nvSpPr>
          <p:cNvPr id="129" name="Google Shape;129;gcf1128a910_4_32"/>
          <p:cNvSpPr/>
          <p:nvPr/>
        </p:nvSpPr>
        <p:spPr>
          <a:xfrm>
            <a:off x="467000" y="4843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Share Records as PDF &amp; Email</a:t>
            </a:r>
            <a:endParaRPr sz="2400">
              <a:solidFill>
                <a:srgbClr val="FFFFFF"/>
              </a:solidFill>
              <a:latin typeface="Raleway"/>
              <a:ea typeface="Raleway"/>
              <a:cs typeface="Raleway"/>
              <a:sym typeface="Raleway"/>
            </a:endParaRPr>
          </a:p>
        </p:txBody>
      </p:sp>
      <p:sp>
        <p:nvSpPr>
          <p:cNvPr id="130" name="Google Shape;130;gcf1128a910_4_32"/>
          <p:cNvSpPr/>
          <p:nvPr/>
        </p:nvSpPr>
        <p:spPr>
          <a:xfrm>
            <a:off x="9222250" y="8893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Works Offline</a:t>
            </a:r>
            <a:endParaRPr sz="2400">
              <a:solidFill>
                <a:srgbClr val="FFFFFF"/>
              </a:solidFill>
              <a:latin typeface="Raleway"/>
              <a:ea typeface="Raleway"/>
              <a:cs typeface="Raleway"/>
              <a:sym typeface="Raleway"/>
            </a:endParaRPr>
          </a:p>
        </p:txBody>
      </p:sp>
      <p:sp>
        <p:nvSpPr>
          <p:cNvPr id="125" name="Google Shape;125;gcf1128a910_4_32"/>
          <p:cNvSpPr/>
          <p:nvPr/>
        </p:nvSpPr>
        <p:spPr>
          <a:xfrm>
            <a:off x="9222250" y="288335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Use Images in Records</a:t>
            </a:r>
            <a:endParaRPr sz="2400">
              <a:solidFill>
                <a:srgbClr val="FFFFFF"/>
              </a:solidFill>
              <a:latin typeface="Raleway"/>
              <a:ea typeface="Raleway"/>
              <a:cs typeface="Raleway"/>
              <a:sym typeface="Raleway"/>
            </a:endParaRPr>
          </a:p>
        </p:txBody>
      </p:sp>
      <p:sp>
        <p:nvSpPr>
          <p:cNvPr id="131" name="Google Shape;131;gcf1128a910_4_32"/>
          <p:cNvSpPr/>
          <p:nvPr/>
        </p:nvSpPr>
        <p:spPr>
          <a:xfrm>
            <a:off x="9222250" y="4877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Frequently Asked Questions</a:t>
            </a:r>
            <a:endParaRPr sz="2400">
              <a:solidFill>
                <a:srgbClr val="FFFFFF"/>
              </a:solidFill>
              <a:latin typeface="Raleway"/>
              <a:ea typeface="Raleway"/>
              <a:cs typeface="Raleway"/>
              <a:sym typeface="Raleway"/>
            </a:endParaRPr>
          </a:p>
        </p:txBody>
      </p:sp>
      <p:cxnSp>
        <p:nvCxnSpPr>
          <p:cNvPr id="132" name="Google Shape;132;gcf1128a910_4_32"/>
          <p:cNvCxnSpPr/>
          <p:nvPr/>
        </p:nvCxnSpPr>
        <p:spPr>
          <a:xfrm flipH="1" rot="10800000">
            <a:off x="7589050" y="5632550"/>
            <a:ext cx="1633200" cy="12900"/>
          </a:xfrm>
          <a:prstGeom prst="straightConnector1">
            <a:avLst/>
          </a:prstGeom>
          <a:noFill/>
          <a:ln cap="flat" cmpd="sng" w="28575">
            <a:solidFill>
              <a:srgbClr val="B7B7B7"/>
            </a:solidFill>
            <a:prstDash val="dot"/>
            <a:round/>
            <a:headEnd len="med" w="med" type="none"/>
            <a:tailEnd len="med" w="med" type="oval"/>
          </a:ln>
        </p:spPr>
      </p:cxnSp>
      <p:pic>
        <p:nvPicPr>
          <p:cNvPr id="133" name="Google Shape;133;gcf1128a910_4_32"/>
          <p:cNvPicPr preferRelativeResize="0"/>
          <p:nvPr/>
        </p:nvPicPr>
        <p:blipFill>
          <a:blip r:embed="rId3">
            <a:alphaModFix/>
          </a:blip>
          <a:stretch>
            <a:fillRect/>
          </a:stretch>
        </p:blipFill>
        <p:spPr>
          <a:xfrm>
            <a:off x="4385413" y="75400"/>
            <a:ext cx="3363725" cy="67072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cxnSp>
        <p:nvCxnSpPr>
          <p:cNvPr id="138" name="Google Shape;138;gcf1128a910_4_48"/>
          <p:cNvCxnSpPr/>
          <p:nvPr/>
        </p:nvCxnSpPr>
        <p:spPr>
          <a:xfrm rot="10800000">
            <a:off x="2912300" y="1677404"/>
            <a:ext cx="1504500" cy="15000"/>
          </a:xfrm>
          <a:prstGeom prst="straightConnector1">
            <a:avLst/>
          </a:prstGeom>
          <a:noFill/>
          <a:ln cap="flat" cmpd="sng" w="28575">
            <a:solidFill>
              <a:schemeClr val="lt2"/>
            </a:solidFill>
            <a:prstDash val="dot"/>
            <a:round/>
            <a:headEnd len="med" w="med" type="none"/>
            <a:tailEnd len="med" w="med" type="oval"/>
          </a:ln>
        </p:spPr>
      </p:cxnSp>
      <p:cxnSp>
        <p:nvCxnSpPr>
          <p:cNvPr id="139" name="Google Shape;139;gcf1128a910_4_48"/>
          <p:cNvCxnSpPr/>
          <p:nvPr/>
        </p:nvCxnSpPr>
        <p:spPr>
          <a:xfrm rot="10800000">
            <a:off x="2912400" y="3676850"/>
            <a:ext cx="1484700" cy="4200"/>
          </a:xfrm>
          <a:prstGeom prst="straightConnector1">
            <a:avLst/>
          </a:prstGeom>
          <a:noFill/>
          <a:ln cap="flat" cmpd="sng" w="28575">
            <a:solidFill>
              <a:schemeClr val="lt2"/>
            </a:solidFill>
            <a:prstDash val="dot"/>
            <a:round/>
            <a:headEnd len="med" w="med" type="none"/>
            <a:tailEnd len="med" w="med" type="oval"/>
          </a:ln>
        </p:spPr>
      </p:cxnSp>
      <p:cxnSp>
        <p:nvCxnSpPr>
          <p:cNvPr id="140" name="Google Shape;140;gcf1128a910_4_48"/>
          <p:cNvCxnSpPr/>
          <p:nvPr/>
        </p:nvCxnSpPr>
        <p:spPr>
          <a:xfrm rot="10800000">
            <a:off x="2913050" y="5676400"/>
            <a:ext cx="1503000" cy="6900"/>
          </a:xfrm>
          <a:prstGeom prst="straightConnector1">
            <a:avLst/>
          </a:prstGeom>
          <a:noFill/>
          <a:ln cap="flat" cmpd="sng" w="28575">
            <a:solidFill>
              <a:schemeClr val="accent1"/>
            </a:solidFill>
            <a:prstDash val="dot"/>
            <a:round/>
            <a:headEnd len="med" w="med" type="none"/>
            <a:tailEnd len="med" w="med" type="oval"/>
          </a:ln>
        </p:spPr>
      </p:cxnSp>
      <p:cxnSp>
        <p:nvCxnSpPr>
          <p:cNvPr id="141" name="Google Shape;141;gcf1128a910_4_48"/>
          <p:cNvCxnSpPr>
            <a:endCxn id="142" idx="1"/>
          </p:cNvCxnSpPr>
          <p:nvPr/>
        </p:nvCxnSpPr>
        <p:spPr>
          <a:xfrm flipH="1" rot="10800000">
            <a:off x="7589050" y="3678950"/>
            <a:ext cx="1633200" cy="12900"/>
          </a:xfrm>
          <a:prstGeom prst="straightConnector1">
            <a:avLst/>
          </a:prstGeom>
          <a:noFill/>
          <a:ln cap="flat" cmpd="sng" w="28575">
            <a:solidFill>
              <a:srgbClr val="B7B7B7"/>
            </a:solidFill>
            <a:prstDash val="dot"/>
            <a:round/>
            <a:headEnd len="med" w="med" type="none"/>
            <a:tailEnd len="med" w="med" type="oval"/>
          </a:ln>
        </p:spPr>
      </p:cxnSp>
      <p:cxnSp>
        <p:nvCxnSpPr>
          <p:cNvPr id="143" name="Google Shape;143;gcf1128a910_4_48"/>
          <p:cNvCxnSpPr/>
          <p:nvPr/>
        </p:nvCxnSpPr>
        <p:spPr>
          <a:xfrm flipH="1" rot="10800000">
            <a:off x="7664950" y="1681325"/>
            <a:ext cx="1557300" cy="2100"/>
          </a:xfrm>
          <a:prstGeom prst="straightConnector1">
            <a:avLst/>
          </a:prstGeom>
          <a:noFill/>
          <a:ln cap="flat" cmpd="sng" w="28575">
            <a:solidFill>
              <a:srgbClr val="B7B7B7"/>
            </a:solidFill>
            <a:prstDash val="dot"/>
            <a:round/>
            <a:headEnd len="med" w="med" type="none"/>
            <a:tailEnd len="med" w="med" type="oval"/>
          </a:ln>
        </p:spPr>
      </p:cxnSp>
      <p:sp>
        <p:nvSpPr>
          <p:cNvPr id="144" name="Google Shape;144;gcf1128a910_4_48"/>
          <p:cNvSpPr/>
          <p:nvPr/>
        </p:nvSpPr>
        <p:spPr>
          <a:xfrm>
            <a:off x="467000" y="9342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Easily Record Transport Documents</a:t>
            </a:r>
            <a:endParaRPr sz="2400">
              <a:solidFill>
                <a:srgbClr val="434343"/>
              </a:solidFill>
              <a:latin typeface="Raleway"/>
              <a:ea typeface="Raleway"/>
              <a:cs typeface="Raleway"/>
              <a:sym typeface="Raleway"/>
            </a:endParaRPr>
          </a:p>
        </p:txBody>
      </p:sp>
      <p:sp>
        <p:nvSpPr>
          <p:cNvPr id="145" name="Google Shape;145;gcf1128a910_4_48"/>
          <p:cNvSpPr/>
          <p:nvPr/>
        </p:nvSpPr>
        <p:spPr>
          <a:xfrm>
            <a:off x="467000" y="28888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See Old Records Anytime</a:t>
            </a:r>
            <a:endParaRPr sz="2400">
              <a:solidFill>
                <a:srgbClr val="434343"/>
              </a:solidFill>
              <a:latin typeface="Raleway"/>
              <a:ea typeface="Raleway"/>
              <a:cs typeface="Raleway"/>
              <a:sym typeface="Raleway"/>
            </a:endParaRPr>
          </a:p>
        </p:txBody>
      </p:sp>
      <p:sp>
        <p:nvSpPr>
          <p:cNvPr id="146" name="Google Shape;146;gcf1128a910_4_48"/>
          <p:cNvSpPr/>
          <p:nvPr/>
        </p:nvSpPr>
        <p:spPr>
          <a:xfrm>
            <a:off x="467000" y="4843400"/>
            <a:ext cx="2445300" cy="159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Raleway"/>
                <a:ea typeface="Raleway"/>
                <a:cs typeface="Raleway"/>
                <a:sym typeface="Raleway"/>
              </a:rPr>
              <a:t>Share Records as PDF &amp; Email</a:t>
            </a:r>
            <a:endParaRPr sz="2400">
              <a:solidFill>
                <a:srgbClr val="FFFFFF"/>
              </a:solidFill>
              <a:latin typeface="Raleway"/>
              <a:ea typeface="Raleway"/>
              <a:cs typeface="Raleway"/>
              <a:sym typeface="Raleway"/>
            </a:endParaRPr>
          </a:p>
        </p:txBody>
      </p:sp>
      <p:sp>
        <p:nvSpPr>
          <p:cNvPr id="147" name="Google Shape;147;gcf1128a910_4_48"/>
          <p:cNvSpPr/>
          <p:nvPr/>
        </p:nvSpPr>
        <p:spPr>
          <a:xfrm>
            <a:off x="9222250" y="8893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Works Offline</a:t>
            </a:r>
            <a:endParaRPr sz="2400">
              <a:solidFill>
                <a:srgbClr val="FFFFFF"/>
              </a:solidFill>
              <a:latin typeface="Raleway"/>
              <a:ea typeface="Raleway"/>
              <a:cs typeface="Raleway"/>
              <a:sym typeface="Raleway"/>
            </a:endParaRPr>
          </a:p>
        </p:txBody>
      </p:sp>
      <p:sp>
        <p:nvSpPr>
          <p:cNvPr id="142" name="Google Shape;142;gcf1128a910_4_48"/>
          <p:cNvSpPr/>
          <p:nvPr/>
        </p:nvSpPr>
        <p:spPr>
          <a:xfrm>
            <a:off x="9222250" y="288335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Use Images in Records</a:t>
            </a:r>
            <a:endParaRPr sz="2400">
              <a:solidFill>
                <a:srgbClr val="FFFFFF"/>
              </a:solidFill>
              <a:latin typeface="Raleway"/>
              <a:ea typeface="Raleway"/>
              <a:cs typeface="Raleway"/>
              <a:sym typeface="Raleway"/>
            </a:endParaRPr>
          </a:p>
        </p:txBody>
      </p:sp>
      <p:sp>
        <p:nvSpPr>
          <p:cNvPr id="148" name="Google Shape;148;gcf1128a910_4_48"/>
          <p:cNvSpPr/>
          <p:nvPr/>
        </p:nvSpPr>
        <p:spPr>
          <a:xfrm>
            <a:off x="9222250" y="4877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Frequently Asked Questions</a:t>
            </a:r>
            <a:endParaRPr sz="2400">
              <a:solidFill>
                <a:srgbClr val="FFFFFF"/>
              </a:solidFill>
              <a:latin typeface="Raleway"/>
              <a:ea typeface="Raleway"/>
              <a:cs typeface="Raleway"/>
              <a:sym typeface="Raleway"/>
            </a:endParaRPr>
          </a:p>
        </p:txBody>
      </p:sp>
      <p:cxnSp>
        <p:nvCxnSpPr>
          <p:cNvPr id="149" name="Google Shape;149;gcf1128a910_4_48"/>
          <p:cNvCxnSpPr/>
          <p:nvPr/>
        </p:nvCxnSpPr>
        <p:spPr>
          <a:xfrm flipH="1" rot="10800000">
            <a:off x="7589050" y="5632550"/>
            <a:ext cx="1633200" cy="12900"/>
          </a:xfrm>
          <a:prstGeom prst="straightConnector1">
            <a:avLst/>
          </a:prstGeom>
          <a:noFill/>
          <a:ln cap="flat" cmpd="sng" w="28575">
            <a:solidFill>
              <a:srgbClr val="B7B7B7"/>
            </a:solidFill>
            <a:prstDash val="dot"/>
            <a:round/>
            <a:headEnd len="med" w="med" type="none"/>
            <a:tailEnd len="med" w="med" type="oval"/>
          </a:ln>
        </p:spPr>
      </p:cxnSp>
      <p:pic>
        <p:nvPicPr>
          <p:cNvPr id="150" name="Google Shape;150;gcf1128a910_4_48"/>
          <p:cNvPicPr preferRelativeResize="0"/>
          <p:nvPr/>
        </p:nvPicPr>
        <p:blipFill>
          <a:blip r:embed="rId3">
            <a:alphaModFix/>
          </a:blip>
          <a:stretch>
            <a:fillRect/>
          </a:stretch>
        </p:blipFill>
        <p:spPr>
          <a:xfrm>
            <a:off x="4397099" y="30425"/>
            <a:ext cx="3222575" cy="6797142"/>
          </a:xfrm>
          <a:prstGeom prst="rect">
            <a:avLst/>
          </a:prstGeom>
          <a:noFill/>
          <a:ln>
            <a:noFill/>
          </a:ln>
        </p:spPr>
      </p:pic>
      <p:sp>
        <p:nvSpPr>
          <p:cNvPr id="151" name="Google Shape;151;gcf1128a910_4_48"/>
          <p:cNvSpPr/>
          <p:nvPr/>
        </p:nvSpPr>
        <p:spPr>
          <a:xfrm>
            <a:off x="6494700" y="497650"/>
            <a:ext cx="1557300" cy="581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cxnSp>
        <p:nvCxnSpPr>
          <p:cNvPr id="156" name="Google Shape;156;gcf1128a910_4_128"/>
          <p:cNvCxnSpPr/>
          <p:nvPr/>
        </p:nvCxnSpPr>
        <p:spPr>
          <a:xfrm rot="10800000">
            <a:off x="2912300" y="1677404"/>
            <a:ext cx="1504500" cy="15000"/>
          </a:xfrm>
          <a:prstGeom prst="straightConnector1">
            <a:avLst/>
          </a:prstGeom>
          <a:noFill/>
          <a:ln cap="flat" cmpd="sng" w="28575">
            <a:solidFill>
              <a:schemeClr val="lt2"/>
            </a:solidFill>
            <a:prstDash val="dot"/>
            <a:round/>
            <a:headEnd len="med" w="med" type="none"/>
            <a:tailEnd len="med" w="med" type="oval"/>
          </a:ln>
        </p:spPr>
      </p:cxnSp>
      <p:cxnSp>
        <p:nvCxnSpPr>
          <p:cNvPr id="157" name="Google Shape;157;gcf1128a910_4_128"/>
          <p:cNvCxnSpPr/>
          <p:nvPr/>
        </p:nvCxnSpPr>
        <p:spPr>
          <a:xfrm rot="10800000">
            <a:off x="2912400" y="3676850"/>
            <a:ext cx="1484700" cy="4200"/>
          </a:xfrm>
          <a:prstGeom prst="straightConnector1">
            <a:avLst/>
          </a:prstGeom>
          <a:noFill/>
          <a:ln cap="flat" cmpd="sng" w="28575">
            <a:solidFill>
              <a:schemeClr val="lt2"/>
            </a:solidFill>
            <a:prstDash val="dot"/>
            <a:round/>
            <a:headEnd len="med" w="med" type="none"/>
            <a:tailEnd len="med" w="med" type="oval"/>
          </a:ln>
        </p:spPr>
      </p:cxnSp>
      <p:cxnSp>
        <p:nvCxnSpPr>
          <p:cNvPr id="158" name="Google Shape;158;gcf1128a910_4_128"/>
          <p:cNvCxnSpPr/>
          <p:nvPr/>
        </p:nvCxnSpPr>
        <p:spPr>
          <a:xfrm rot="10800000">
            <a:off x="2913050" y="5676400"/>
            <a:ext cx="1503000" cy="6900"/>
          </a:xfrm>
          <a:prstGeom prst="straightConnector1">
            <a:avLst/>
          </a:prstGeom>
          <a:noFill/>
          <a:ln cap="flat" cmpd="sng" w="28575">
            <a:solidFill>
              <a:srgbClr val="B7B7B7"/>
            </a:solidFill>
            <a:prstDash val="dot"/>
            <a:round/>
            <a:headEnd len="med" w="med" type="none"/>
            <a:tailEnd len="med" w="med" type="oval"/>
          </a:ln>
        </p:spPr>
      </p:cxnSp>
      <p:cxnSp>
        <p:nvCxnSpPr>
          <p:cNvPr id="159" name="Google Shape;159;gcf1128a910_4_128"/>
          <p:cNvCxnSpPr>
            <a:endCxn id="160" idx="1"/>
          </p:cNvCxnSpPr>
          <p:nvPr/>
        </p:nvCxnSpPr>
        <p:spPr>
          <a:xfrm flipH="1" rot="10800000">
            <a:off x="7589050" y="3678950"/>
            <a:ext cx="1633200" cy="12900"/>
          </a:xfrm>
          <a:prstGeom prst="straightConnector1">
            <a:avLst/>
          </a:prstGeom>
          <a:noFill/>
          <a:ln cap="flat" cmpd="sng" w="28575">
            <a:solidFill>
              <a:srgbClr val="B7B7B7"/>
            </a:solidFill>
            <a:prstDash val="dot"/>
            <a:round/>
            <a:headEnd len="med" w="med" type="none"/>
            <a:tailEnd len="med" w="med" type="oval"/>
          </a:ln>
        </p:spPr>
      </p:cxnSp>
      <p:cxnSp>
        <p:nvCxnSpPr>
          <p:cNvPr id="161" name="Google Shape;161;gcf1128a910_4_128"/>
          <p:cNvCxnSpPr/>
          <p:nvPr/>
        </p:nvCxnSpPr>
        <p:spPr>
          <a:xfrm flipH="1" rot="10800000">
            <a:off x="7664950" y="1681325"/>
            <a:ext cx="1557300" cy="2100"/>
          </a:xfrm>
          <a:prstGeom prst="straightConnector1">
            <a:avLst/>
          </a:prstGeom>
          <a:noFill/>
          <a:ln cap="flat" cmpd="sng" w="28575">
            <a:solidFill>
              <a:schemeClr val="accent1"/>
            </a:solidFill>
            <a:prstDash val="dot"/>
            <a:round/>
            <a:headEnd len="med" w="med" type="none"/>
            <a:tailEnd len="med" w="med" type="oval"/>
          </a:ln>
        </p:spPr>
      </p:cxnSp>
      <p:sp>
        <p:nvSpPr>
          <p:cNvPr id="162" name="Google Shape;162;gcf1128a910_4_128"/>
          <p:cNvSpPr/>
          <p:nvPr/>
        </p:nvSpPr>
        <p:spPr>
          <a:xfrm>
            <a:off x="467000" y="9342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Easily Record Transport Documents</a:t>
            </a:r>
            <a:endParaRPr sz="2400">
              <a:solidFill>
                <a:srgbClr val="434343"/>
              </a:solidFill>
              <a:latin typeface="Raleway"/>
              <a:ea typeface="Raleway"/>
              <a:cs typeface="Raleway"/>
              <a:sym typeface="Raleway"/>
            </a:endParaRPr>
          </a:p>
        </p:txBody>
      </p:sp>
      <p:sp>
        <p:nvSpPr>
          <p:cNvPr id="163" name="Google Shape;163;gcf1128a910_4_128"/>
          <p:cNvSpPr/>
          <p:nvPr/>
        </p:nvSpPr>
        <p:spPr>
          <a:xfrm>
            <a:off x="467000" y="28888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See Old Records Anytime</a:t>
            </a:r>
            <a:endParaRPr sz="2400">
              <a:solidFill>
                <a:srgbClr val="434343"/>
              </a:solidFill>
              <a:latin typeface="Raleway"/>
              <a:ea typeface="Raleway"/>
              <a:cs typeface="Raleway"/>
              <a:sym typeface="Raleway"/>
            </a:endParaRPr>
          </a:p>
        </p:txBody>
      </p:sp>
      <p:sp>
        <p:nvSpPr>
          <p:cNvPr id="164" name="Google Shape;164;gcf1128a910_4_128"/>
          <p:cNvSpPr/>
          <p:nvPr/>
        </p:nvSpPr>
        <p:spPr>
          <a:xfrm>
            <a:off x="467000" y="4843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Share Records as PDF &amp; Email</a:t>
            </a:r>
            <a:endParaRPr sz="2400">
              <a:solidFill>
                <a:srgbClr val="FFFFFF"/>
              </a:solidFill>
              <a:latin typeface="Raleway"/>
              <a:ea typeface="Raleway"/>
              <a:cs typeface="Raleway"/>
              <a:sym typeface="Raleway"/>
            </a:endParaRPr>
          </a:p>
        </p:txBody>
      </p:sp>
      <p:sp>
        <p:nvSpPr>
          <p:cNvPr id="165" name="Google Shape;165;gcf1128a910_4_128"/>
          <p:cNvSpPr/>
          <p:nvPr/>
        </p:nvSpPr>
        <p:spPr>
          <a:xfrm>
            <a:off x="9222250" y="889300"/>
            <a:ext cx="2445300" cy="1591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Raleway"/>
                <a:ea typeface="Raleway"/>
                <a:cs typeface="Raleway"/>
                <a:sym typeface="Raleway"/>
              </a:rPr>
              <a:t>Works Offline</a:t>
            </a:r>
            <a:endParaRPr sz="2400">
              <a:solidFill>
                <a:srgbClr val="FFFFFF"/>
              </a:solidFill>
              <a:latin typeface="Raleway"/>
              <a:ea typeface="Raleway"/>
              <a:cs typeface="Raleway"/>
              <a:sym typeface="Raleway"/>
            </a:endParaRPr>
          </a:p>
        </p:txBody>
      </p:sp>
      <p:sp>
        <p:nvSpPr>
          <p:cNvPr id="160" name="Google Shape;160;gcf1128a910_4_128"/>
          <p:cNvSpPr/>
          <p:nvPr/>
        </p:nvSpPr>
        <p:spPr>
          <a:xfrm>
            <a:off x="9222250" y="288335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Use Images in Records</a:t>
            </a:r>
            <a:endParaRPr sz="2400">
              <a:solidFill>
                <a:srgbClr val="FFFFFF"/>
              </a:solidFill>
              <a:latin typeface="Raleway"/>
              <a:ea typeface="Raleway"/>
              <a:cs typeface="Raleway"/>
              <a:sym typeface="Raleway"/>
            </a:endParaRPr>
          </a:p>
        </p:txBody>
      </p:sp>
      <p:sp>
        <p:nvSpPr>
          <p:cNvPr id="166" name="Google Shape;166;gcf1128a910_4_128"/>
          <p:cNvSpPr/>
          <p:nvPr/>
        </p:nvSpPr>
        <p:spPr>
          <a:xfrm>
            <a:off x="9222250" y="4877400"/>
            <a:ext cx="2445300" cy="159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Raleway"/>
                <a:ea typeface="Raleway"/>
                <a:cs typeface="Raleway"/>
                <a:sym typeface="Raleway"/>
              </a:rPr>
              <a:t>Frequently Asked Questions</a:t>
            </a:r>
            <a:endParaRPr sz="2400">
              <a:solidFill>
                <a:srgbClr val="FFFFFF"/>
              </a:solidFill>
              <a:latin typeface="Raleway"/>
              <a:ea typeface="Raleway"/>
              <a:cs typeface="Raleway"/>
              <a:sym typeface="Raleway"/>
            </a:endParaRPr>
          </a:p>
        </p:txBody>
      </p:sp>
      <p:cxnSp>
        <p:nvCxnSpPr>
          <p:cNvPr id="167" name="Google Shape;167;gcf1128a910_4_128"/>
          <p:cNvCxnSpPr/>
          <p:nvPr/>
        </p:nvCxnSpPr>
        <p:spPr>
          <a:xfrm flipH="1" rot="10800000">
            <a:off x="7589050" y="5632550"/>
            <a:ext cx="1633200" cy="12900"/>
          </a:xfrm>
          <a:prstGeom prst="straightConnector1">
            <a:avLst/>
          </a:prstGeom>
          <a:noFill/>
          <a:ln cap="flat" cmpd="sng" w="28575">
            <a:solidFill>
              <a:srgbClr val="B7B7B7"/>
            </a:solidFill>
            <a:prstDash val="dot"/>
            <a:round/>
            <a:headEnd len="med" w="med" type="none"/>
            <a:tailEnd len="med" w="med" type="oval"/>
          </a:ln>
        </p:spPr>
      </p:cxnSp>
      <p:pic>
        <p:nvPicPr>
          <p:cNvPr id="168" name="Google Shape;168;gcf1128a910_4_128"/>
          <p:cNvPicPr preferRelativeResize="0"/>
          <p:nvPr/>
        </p:nvPicPr>
        <p:blipFill>
          <a:blip r:embed="rId3">
            <a:alphaModFix/>
          </a:blip>
          <a:stretch>
            <a:fillRect/>
          </a:stretch>
        </p:blipFill>
        <p:spPr>
          <a:xfrm>
            <a:off x="4309395" y="0"/>
            <a:ext cx="3439355" cy="6858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2018-01-12T17:42:16Z</dcterms:created>
  <dc:creator>Tim Maciag</dc:creator>
</cp:coreProperties>
</file>

<file path=docProps/custom.xml><?xml version="1.0" encoding="utf-8"?>
<Properties xmlns="http://schemas.openxmlformats.org/officeDocument/2006/custom-properties" xmlns:vt="http://schemas.openxmlformats.org/officeDocument/2006/docPropsVTypes"/>
</file>